
<file path=[Content_Types].xml><?xml version="1.0" encoding="utf-8"?>
<Types xmlns="http://schemas.openxmlformats.org/package/2006/content-types">
  <Default Extension="gif" ContentType="image/gif"/>
  <Default Extension="jpeg" ContentType="image/jpeg"/>
  <Default Extension="jpg" ContentType="image/jpeg"/>
  <Default Extension="m4v"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5" r:id="rId2"/>
    <p:sldId id="286" r:id="rId3"/>
    <p:sldId id="293" r:id="rId4"/>
    <p:sldId id="289" r:id="rId5"/>
    <p:sldId id="305" r:id="rId6"/>
    <p:sldId id="290" r:id="rId7"/>
    <p:sldId id="313" r:id="rId8"/>
    <p:sldId id="330" r:id="rId9"/>
    <p:sldId id="347" r:id="rId10"/>
    <p:sldId id="346" r:id="rId11"/>
    <p:sldId id="319" r:id="rId12"/>
    <p:sldId id="356" r:id="rId13"/>
    <p:sldId id="348" r:id="rId14"/>
    <p:sldId id="320" r:id="rId15"/>
    <p:sldId id="292" r:id="rId16"/>
    <p:sldId id="357" r:id="rId17"/>
    <p:sldId id="354" r:id="rId18"/>
    <p:sldId id="349" r:id="rId19"/>
    <p:sldId id="353" r:id="rId20"/>
    <p:sldId id="368" r:id="rId21"/>
    <p:sldId id="371" r:id="rId22"/>
    <p:sldId id="372" r:id="rId23"/>
    <p:sldId id="369" r:id="rId24"/>
    <p:sldId id="370" r:id="rId25"/>
    <p:sldId id="364" r:id="rId26"/>
    <p:sldId id="365" r:id="rId27"/>
    <p:sldId id="373" r:id="rId28"/>
    <p:sldId id="375" r:id="rId29"/>
    <p:sldId id="366" r:id="rId30"/>
    <p:sldId id="374" r:id="rId31"/>
    <p:sldId id="378" r:id="rId32"/>
    <p:sldId id="377" r:id="rId33"/>
    <p:sldId id="382" r:id="rId34"/>
    <p:sldId id="383" r:id="rId35"/>
    <p:sldId id="384" r:id="rId36"/>
  </p:sldIdLst>
  <p:sldSz cx="12169775"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3612">
          <p15:clr>
            <a:srgbClr val="A4A3A4"/>
          </p15:clr>
        </p15:guide>
        <p15:guide id="2" pos="38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978C1F-46FC-448F-9FE9-7E91477A32EE}" v="21" dt="2023-05-03T08:54:39.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80725" autoAdjust="0"/>
  </p:normalViewPr>
  <p:slideViewPr>
    <p:cSldViewPr>
      <p:cViewPr varScale="1">
        <p:scale>
          <a:sx n="97" d="100"/>
          <a:sy n="97" d="100"/>
        </p:scale>
        <p:origin x="1408" y="192"/>
      </p:cViewPr>
      <p:guideLst>
        <p:guide orient="horz" pos="3612"/>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r Allanson (Electronic, Electrical and Systems Engineering)" userId="9b861ae8-ad7d-44e8-8ca9-1a6b7b6b521b" providerId="ADAL" clId="{88978C1F-46FC-448F-9FE9-7E91477A32EE}"/>
    <pc:docChg chg="undo custSel addSld delSld modSld">
      <pc:chgData name="Oliver Allanson (Electronic, Electrical and Systems Engineering)" userId="9b861ae8-ad7d-44e8-8ca9-1a6b7b6b521b" providerId="ADAL" clId="{88978C1F-46FC-448F-9FE9-7E91477A32EE}" dt="2023-05-03T09:44:56.031" v="2887" actId="20577"/>
      <pc:docMkLst>
        <pc:docMk/>
      </pc:docMkLst>
      <pc:sldChg chg="new del">
        <pc:chgData name="Oliver Allanson (Electronic, Electrical and Systems Engineering)" userId="9b861ae8-ad7d-44e8-8ca9-1a6b7b6b521b" providerId="ADAL" clId="{88978C1F-46FC-448F-9FE9-7E91477A32EE}" dt="2023-05-03T06:35:36.255" v="2" actId="2696"/>
        <pc:sldMkLst>
          <pc:docMk/>
          <pc:sldMk cId="1801759256" sldId="379"/>
        </pc:sldMkLst>
      </pc:sldChg>
      <pc:sldChg chg="modSp add mod">
        <pc:chgData name="Oliver Allanson (Electronic, Electrical and Systems Engineering)" userId="9b861ae8-ad7d-44e8-8ca9-1a6b7b6b521b" providerId="ADAL" clId="{88978C1F-46FC-448F-9FE9-7E91477A32EE}" dt="2023-05-03T06:35:58.233" v="38" actId="20577"/>
        <pc:sldMkLst>
          <pc:docMk/>
          <pc:sldMk cId="297682623" sldId="380"/>
        </pc:sldMkLst>
        <pc:spChg chg="mod">
          <ac:chgData name="Oliver Allanson (Electronic, Electrical and Systems Engineering)" userId="9b861ae8-ad7d-44e8-8ca9-1a6b7b6b521b" providerId="ADAL" clId="{88978C1F-46FC-448F-9FE9-7E91477A32EE}" dt="2023-05-03T06:35:58.233" v="38" actId="20577"/>
          <ac:spMkLst>
            <pc:docMk/>
            <pc:sldMk cId="297682623" sldId="380"/>
            <ac:spMk id="2" creationId="{7B36FA67-9BD4-BD5E-01A2-8199B6C7C1B8}"/>
          </ac:spMkLst>
        </pc:spChg>
      </pc:sldChg>
      <pc:sldChg chg="addSp modSp new mod">
        <pc:chgData name="Oliver Allanson (Electronic, Electrical and Systems Engineering)" userId="9b861ae8-ad7d-44e8-8ca9-1a6b7b6b521b" providerId="ADAL" clId="{88978C1F-46FC-448F-9FE9-7E91477A32EE}" dt="2023-05-03T09:44:56.031" v="2887" actId="20577"/>
        <pc:sldMkLst>
          <pc:docMk/>
          <pc:sldMk cId="4104267309" sldId="381"/>
        </pc:sldMkLst>
        <pc:spChg chg="add mod">
          <ac:chgData name="Oliver Allanson (Electronic, Electrical and Systems Engineering)" userId="9b861ae8-ad7d-44e8-8ca9-1a6b7b6b521b" providerId="ADAL" clId="{88978C1F-46FC-448F-9FE9-7E91477A32EE}" dt="2023-05-03T09:44:56.031" v="2887" actId="20577"/>
          <ac:spMkLst>
            <pc:docMk/>
            <pc:sldMk cId="4104267309" sldId="381"/>
            <ac:spMk id="2" creationId="{95729EF7-0975-C4E3-7233-715826130AA5}"/>
          </ac:spMkLst>
        </pc:spChg>
      </pc:sldChg>
      <pc:sldChg chg="addSp modSp new mod">
        <pc:chgData name="Oliver Allanson (Electronic, Electrical and Systems Engineering)" userId="9b861ae8-ad7d-44e8-8ca9-1a6b7b6b521b" providerId="ADAL" clId="{88978C1F-46FC-448F-9FE9-7E91477A32EE}" dt="2023-05-03T06:48:24.874" v="1384" actId="20577"/>
        <pc:sldMkLst>
          <pc:docMk/>
          <pc:sldMk cId="2137290456" sldId="382"/>
        </pc:sldMkLst>
        <pc:spChg chg="add mod">
          <ac:chgData name="Oliver Allanson (Electronic, Electrical and Systems Engineering)" userId="9b861ae8-ad7d-44e8-8ca9-1a6b7b6b521b" providerId="ADAL" clId="{88978C1F-46FC-448F-9FE9-7E91477A32EE}" dt="2023-05-03T06:48:24.874" v="1384" actId="20577"/>
          <ac:spMkLst>
            <pc:docMk/>
            <pc:sldMk cId="2137290456" sldId="382"/>
            <ac:spMk id="2" creationId="{DBD45BDC-D329-0306-C5F2-74779D9D93D6}"/>
          </ac:spMkLst>
        </pc:spChg>
      </pc:sldChg>
      <pc:sldChg chg="addSp delSp modSp new mod">
        <pc:chgData name="Oliver Allanson (Electronic, Electrical and Systems Engineering)" userId="9b861ae8-ad7d-44e8-8ca9-1a6b7b6b521b" providerId="ADAL" clId="{88978C1F-46FC-448F-9FE9-7E91477A32EE}" dt="2023-05-03T06:54:12.687" v="1827" actId="20577"/>
        <pc:sldMkLst>
          <pc:docMk/>
          <pc:sldMk cId="473444435" sldId="383"/>
        </pc:sldMkLst>
        <pc:spChg chg="add mod">
          <ac:chgData name="Oliver Allanson (Electronic, Electrical and Systems Engineering)" userId="9b861ae8-ad7d-44e8-8ca9-1a6b7b6b521b" providerId="ADAL" clId="{88978C1F-46FC-448F-9FE9-7E91477A32EE}" dt="2023-05-03T06:54:12.687" v="1827" actId="20577"/>
          <ac:spMkLst>
            <pc:docMk/>
            <pc:sldMk cId="473444435" sldId="383"/>
            <ac:spMk id="2" creationId="{7ABB89A2-C432-4BA6-0BAC-BABBA816C61A}"/>
          </ac:spMkLst>
        </pc:spChg>
        <pc:spChg chg="add mod">
          <ac:chgData name="Oliver Allanson (Electronic, Electrical and Systems Engineering)" userId="9b861ae8-ad7d-44e8-8ca9-1a6b7b6b521b" providerId="ADAL" clId="{88978C1F-46FC-448F-9FE9-7E91477A32EE}" dt="2023-05-03T06:50:33.191" v="1533" actId="1076"/>
          <ac:spMkLst>
            <pc:docMk/>
            <pc:sldMk cId="473444435" sldId="383"/>
            <ac:spMk id="3" creationId="{A2E78057-1972-8932-4C67-1288F2306E36}"/>
          </ac:spMkLst>
        </pc:spChg>
        <pc:spChg chg="add mod">
          <ac:chgData name="Oliver Allanson (Electronic, Electrical and Systems Engineering)" userId="9b861ae8-ad7d-44e8-8ca9-1a6b7b6b521b" providerId="ADAL" clId="{88978C1F-46FC-448F-9FE9-7E91477A32EE}" dt="2023-05-03T06:49:49.957" v="1430" actId="20577"/>
          <ac:spMkLst>
            <pc:docMk/>
            <pc:sldMk cId="473444435" sldId="383"/>
            <ac:spMk id="4" creationId="{5046963F-4227-C2FA-C93C-0CBE4B0C80D9}"/>
          </ac:spMkLst>
        </pc:spChg>
        <pc:spChg chg="add mod">
          <ac:chgData name="Oliver Allanson (Electronic, Electrical and Systems Engineering)" userId="9b861ae8-ad7d-44e8-8ca9-1a6b7b6b521b" providerId="ADAL" clId="{88978C1F-46FC-448F-9FE9-7E91477A32EE}" dt="2023-05-03T06:50:35.493" v="1534" actId="1076"/>
          <ac:spMkLst>
            <pc:docMk/>
            <pc:sldMk cId="473444435" sldId="383"/>
            <ac:spMk id="5" creationId="{5B0F1C23-BE6E-0944-6C66-230CA376694B}"/>
          </ac:spMkLst>
        </pc:spChg>
        <pc:spChg chg="add mod">
          <ac:chgData name="Oliver Allanson (Electronic, Electrical and Systems Engineering)" userId="9b861ae8-ad7d-44e8-8ca9-1a6b7b6b521b" providerId="ADAL" clId="{88978C1F-46FC-448F-9FE9-7E91477A32EE}" dt="2023-05-03T06:50:53.084" v="1539" actId="1076"/>
          <ac:spMkLst>
            <pc:docMk/>
            <pc:sldMk cId="473444435" sldId="383"/>
            <ac:spMk id="6" creationId="{0D468F93-8B2E-D55D-00E4-AEB071A071B1}"/>
          </ac:spMkLst>
        </pc:spChg>
        <pc:spChg chg="add mod">
          <ac:chgData name="Oliver Allanson (Electronic, Electrical and Systems Engineering)" userId="9b861ae8-ad7d-44e8-8ca9-1a6b7b6b521b" providerId="ADAL" clId="{88978C1F-46FC-448F-9FE9-7E91477A32EE}" dt="2023-05-03T06:51:01.112" v="1543" actId="1076"/>
          <ac:spMkLst>
            <pc:docMk/>
            <pc:sldMk cId="473444435" sldId="383"/>
            <ac:spMk id="7" creationId="{6467AC1A-8324-28A5-450A-9380BBDFBF79}"/>
          </ac:spMkLst>
        </pc:spChg>
        <pc:spChg chg="add mod">
          <ac:chgData name="Oliver Allanson (Electronic, Electrical and Systems Engineering)" userId="9b861ae8-ad7d-44e8-8ca9-1a6b7b6b521b" providerId="ADAL" clId="{88978C1F-46FC-448F-9FE9-7E91477A32EE}" dt="2023-05-03T06:51:33.681" v="1579" actId="20577"/>
          <ac:spMkLst>
            <pc:docMk/>
            <pc:sldMk cId="473444435" sldId="383"/>
            <ac:spMk id="8" creationId="{1005B322-1C36-21DA-7CA0-58A4755F9F3F}"/>
          </ac:spMkLst>
        </pc:spChg>
        <pc:spChg chg="add mod">
          <ac:chgData name="Oliver Allanson (Electronic, Electrical and Systems Engineering)" userId="9b861ae8-ad7d-44e8-8ca9-1a6b7b6b521b" providerId="ADAL" clId="{88978C1F-46FC-448F-9FE9-7E91477A32EE}" dt="2023-05-03T06:51:53.006" v="1598" actId="20577"/>
          <ac:spMkLst>
            <pc:docMk/>
            <pc:sldMk cId="473444435" sldId="383"/>
            <ac:spMk id="9" creationId="{5F90D1AE-F129-EA18-1558-2FBEC2D945FE}"/>
          </ac:spMkLst>
        </pc:spChg>
        <pc:spChg chg="add del mod">
          <ac:chgData name="Oliver Allanson (Electronic, Electrical and Systems Engineering)" userId="9b861ae8-ad7d-44e8-8ca9-1a6b7b6b521b" providerId="ADAL" clId="{88978C1F-46FC-448F-9FE9-7E91477A32EE}" dt="2023-05-03T06:51:43.243" v="1583"/>
          <ac:spMkLst>
            <pc:docMk/>
            <pc:sldMk cId="473444435" sldId="383"/>
            <ac:spMk id="10" creationId="{3150DEF5-4E77-C4FB-409C-291E54DB612E}"/>
          </ac:spMkLst>
        </pc:spChg>
        <pc:spChg chg="add mod">
          <ac:chgData name="Oliver Allanson (Electronic, Electrical and Systems Engineering)" userId="9b861ae8-ad7d-44e8-8ca9-1a6b7b6b521b" providerId="ADAL" clId="{88978C1F-46FC-448F-9FE9-7E91477A32EE}" dt="2023-05-03T06:52:43.642" v="1687" actId="1076"/>
          <ac:spMkLst>
            <pc:docMk/>
            <pc:sldMk cId="473444435" sldId="383"/>
            <ac:spMk id="11" creationId="{D318B3CB-929F-A30F-AC3A-EA8B0F65CCA1}"/>
          </ac:spMkLst>
        </pc:spChg>
        <pc:spChg chg="add mod">
          <ac:chgData name="Oliver Allanson (Electronic, Electrical and Systems Engineering)" userId="9b861ae8-ad7d-44e8-8ca9-1a6b7b6b521b" providerId="ADAL" clId="{88978C1F-46FC-448F-9FE9-7E91477A32EE}" dt="2023-05-03T06:52:51.177" v="1689" actId="1076"/>
          <ac:spMkLst>
            <pc:docMk/>
            <pc:sldMk cId="473444435" sldId="383"/>
            <ac:spMk id="12" creationId="{16F7ABC0-3E97-923B-F639-3838E6E38CF4}"/>
          </ac:spMkLst>
        </pc:spChg>
        <pc:spChg chg="add del mod">
          <ac:chgData name="Oliver Allanson (Electronic, Electrical and Systems Engineering)" userId="9b861ae8-ad7d-44e8-8ca9-1a6b7b6b521b" providerId="ADAL" clId="{88978C1F-46FC-448F-9FE9-7E91477A32EE}" dt="2023-05-03T06:53:11.986" v="1691"/>
          <ac:spMkLst>
            <pc:docMk/>
            <pc:sldMk cId="473444435" sldId="383"/>
            <ac:spMk id="13" creationId="{8AB93C20-D409-B7E1-6894-A3484F53F23F}"/>
          </ac:spMkLst>
        </pc:spChg>
        <pc:spChg chg="add mod">
          <ac:chgData name="Oliver Allanson (Electronic, Electrical and Systems Engineering)" userId="9b861ae8-ad7d-44e8-8ca9-1a6b7b6b521b" providerId="ADAL" clId="{88978C1F-46FC-448F-9FE9-7E91477A32EE}" dt="2023-05-03T06:54:00.536" v="1819" actId="115"/>
          <ac:spMkLst>
            <pc:docMk/>
            <pc:sldMk cId="473444435" sldId="383"/>
            <ac:spMk id="14" creationId="{0D2A8159-F1C9-6F3E-41D2-610A5B3715D0}"/>
          </ac:spMkLst>
        </pc:spChg>
      </pc:sldChg>
      <pc:sldChg chg="addSp modSp new mod">
        <pc:chgData name="Oliver Allanson (Electronic, Electrical and Systems Engineering)" userId="9b861ae8-ad7d-44e8-8ca9-1a6b7b6b521b" providerId="ADAL" clId="{88978C1F-46FC-448F-9FE9-7E91477A32EE}" dt="2023-05-03T08:54:39.099" v="2886" actId="20577"/>
        <pc:sldMkLst>
          <pc:docMk/>
          <pc:sldMk cId="364857131" sldId="384"/>
        </pc:sldMkLst>
        <pc:spChg chg="add mod">
          <ac:chgData name="Oliver Allanson (Electronic, Electrical and Systems Engineering)" userId="9b861ae8-ad7d-44e8-8ca9-1a6b7b6b521b" providerId="ADAL" clId="{88978C1F-46FC-448F-9FE9-7E91477A32EE}" dt="2023-05-03T08:54:39.099" v="2886" actId="20577"/>
          <ac:spMkLst>
            <pc:docMk/>
            <pc:sldMk cId="364857131" sldId="384"/>
            <ac:spMk id="2" creationId="{255F8F61-F0D5-B07D-47BA-4BC7D45891FF}"/>
          </ac:spMkLst>
        </pc:spChg>
      </pc:sldChg>
      <pc:sldChg chg="addSp modSp new mod">
        <pc:chgData name="Oliver Allanson (Electronic, Electrical and Systems Engineering)" userId="9b861ae8-ad7d-44e8-8ca9-1a6b7b6b521b" providerId="ADAL" clId="{88978C1F-46FC-448F-9FE9-7E91477A32EE}" dt="2023-05-03T07:15:17.676" v="2883" actId="20577"/>
        <pc:sldMkLst>
          <pc:docMk/>
          <pc:sldMk cId="1355369177" sldId="385"/>
        </pc:sldMkLst>
        <pc:spChg chg="add mod">
          <ac:chgData name="Oliver Allanson (Electronic, Electrical and Systems Engineering)" userId="9b861ae8-ad7d-44e8-8ca9-1a6b7b6b521b" providerId="ADAL" clId="{88978C1F-46FC-448F-9FE9-7E91477A32EE}" dt="2023-05-03T07:15:17.676" v="2883" actId="20577"/>
          <ac:spMkLst>
            <pc:docMk/>
            <pc:sldMk cId="1355369177" sldId="385"/>
            <ac:spMk id="2" creationId="{F4FB0C94-5DE0-9E38-20A0-0EB43DB986D6}"/>
          </ac:spMkLst>
        </pc:spChg>
      </pc:sldChg>
    </pc:docChg>
  </pc:docChgLst>
  <pc:docChgLst>
    <pc:chgData name="Oliver Allanson (Electronic, Electrical and Systems Engineering)" userId="9b861ae8-ad7d-44e8-8ca9-1a6b7b6b521b" providerId="ADAL" clId="{66613D4B-2618-47FB-8D0F-E6C095A2E1C2}"/>
    <pc:docChg chg="undo custSel addSld delSld modSld sldOrd">
      <pc:chgData name="Oliver Allanson (Electronic, Electrical and Systems Engineering)" userId="9b861ae8-ad7d-44e8-8ca9-1a6b7b6b521b" providerId="ADAL" clId="{66613D4B-2618-47FB-8D0F-E6C095A2E1C2}" dt="2023-04-14T12:19:58.053" v="7492" actId="478"/>
      <pc:docMkLst>
        <pc:docMk/>
      </pc:docMkLst>
      <pc:sldChg chg="new del">
        <pc:chgData name="Oliver Allanson (Electronic, Electrical and Systems Engineering)" userId="9b861ae8-ad7d-44e8-8ca9-1a6b7b6b521b" providerId="ADAL" clId="{66613D4B-2618-47FB-8D0F-E6C095A2E1C2}" dt="2023-04-13T08:57:33.867" v="2" actId="47"/>
        <pc:sldMkLst>
          <pc:docMk/>
          <pc:sldMk cId="1447490540" sldId="359"/>
        </pc:sldMkLst>
      </pc:sldChg>
      <pc:sldChg chg="modSp add mod">
        <pc:chgData name="Oliver Allanson (Electronic, Electrical and Systems Engineering)" userId="9b861ae8-ad7d-44e8-8ca9-1a6b7b6b521b" providerId="ADAL" clId="{66613D4B-2618-47FB-8D0F-E6C095A2E1C2}" dt="2023-04-14T09:10:10.099" v="6169" actId="20577"/>
        <pc:sldMkLst>
          <pc:docMk/>
          <pc:sldMk cId="46351425" sldId="360"/>
        </pc:sldMkLst>
        <pc:spChg chg="mod">
          <ac:chgData name="Oliver Allanson (Electronic, Electrical and Systems Engineering)" userId="9b861ae8-ad7d-44e8-8ca9-1a6b7b6b521b" providerId="ADAL" clId="{66613D4B-2618-47FB-8D0F-E6C095A2E1C2}" dt="2023-04-14T09:10:10.099" v="6169" actId="20577"/>
          <ac:spMkLst>
            <pc:docMk/>
            <pc:sldMk cId="46351425" sldId="360"/>
            <ac:spMk id="2" creationId="{7B36FA67-9BD4-BD5E-01A2-8199B6C7C1B8}"/>
          </ac:spMkLst>
        </pc:spChg>
      </pc:sldChg>
      <pc:sldChg chg="modSp add modAnim">
        <pc:chgData name="Oliver Allanson (Electronic, Electrical and Systems Engineering)" userId="9b861ae8-ad7d-44e8-8ca9-1a6b7b6b521b" providerId="ADAL" clId="{66613D4B-2618-47FB-8D0F-E6C095A2E1C2}" dt="2023-04-14T09:28:40.093" v="7445" actId="13926"/>
        <pc:sldMkLst>
          <pc:docMk/>
          <pc:sldMk cId="1548539032" sldId="361"/>
        </pc:sldMkLst>
        <pc:spChg chg="mod">
          <ac:chgData name="Oliver Allanson (Electronic, Electrical and Systems Engineering)" userId="9b861ae8-ad7d-44e8-8ca9-1a6b7b6b521b" providerId="ADAL" clId="{66613D4B-2618-47FB-8D0F-E6C095A2E1C2}" dt="2023-04-14T09:28:40.093" v="7445" actId="13926"/>
          <ac:spMkLst>
            <pc:docMk/>
            <pc:sldMk cId="1548539032" sldId="361"/>
            <ac:spMk id="2" creationId="{EB0DD617-4BB2-E170-CB38-C6EDA54122B4}"/>
          </ac:spMkLst>
        </pc:spChg>
      </pc:sldChg>
      <pc:sldChg chg="addSp delSp modSp new mod">
        <pc:chgData name="Oliver Allanson (Electronic, Electrical and Systems Engineering)" userId="9b861ae8-ad7d-44e8-8ca9-1a6b7b6b521b" providerId="ADAL" clId="{66613D4B-2618-47FB-8D0F-E6C095A2E1C2}" dt="2023-04-13T09:00:33.536" v="115" actId="20577"/>
        <pc:sldMkLst>
          <pc:docMk/>
          <pc:sldMk cId="2222692014" sldId="362"/>
        </pc:sldMkLst>
        <pc:spChg chg="add del">
          <ac:chgData name="Oliver Allanson (Electronic, Electrical and Systems Engineering)" userId="9b861ae8-ad7d-44e8-8ca9-1a6b7b6b521b" providerId="ADAL" clId="{66613D4B-2618-47FB-8D0F-E6C095A2E1C2}" dt="2023-04-13T08:59:10.874" v="96" actId="22"/>
          <ac:spMkLst>
            <pc:docMk/>
            <pc:sldMk cId="2222692014" sldId="362"/>
            <ac:spMk id="3" creationId="{84102E40-DADE-34A2-691E-AAE00FC326B1}"/>
          </ac:spMkLst>
        </pc:spChg>
        <pc:spChg chg="add mod">
          <ac:chgData name="Oliver Allanson (Electronic, Electrical and Systems Engineering)" userId="9b861ae8-ad7d-44e8-8ca9-1a6b7b6b521b" providerId="ADAL" clId="{66613D4B-2618-47FB-8D0F-E6C095A2E1C2}" dt="2023-04-13T09:00:33.536" v="115" actId="20577"/>
          <ac:spMkLst>
            <pc:docMk/>
            <pc:sldMk cId="2222692014" sldId="362"/>
            <ac:spMk id="5" creationId="{25B2A295-0327-96A3-2809-CBBF5FA0CD32}"/>
          </ac:spMkLst>
        </pc:spChg>
      </pc:sldChg>
      <pc:sldChg chg="addSp modSp new del mod">
        <pc:chgData name="Oliver Allanson (Electronic, Electrical and Systems Engineering)" userId="9b861ae8-ad7d-44e8-8ca9-1a6b7b6b521b" providerId="ADAL" clId="{66613D4B-2618-47FB-8D0F-E6C095A2E1C2}" dt="2023-04-13T09:01:52.263" v="167" actId="47"/>
        <pc:sldMkLst>
          <pc:docMk/>
          <pc:sldMk cId="771394826" sldId="363"/>
        </pc:sldMkLst>
        <pc:spChg chg="add mod">
          <ac:chgData name="Oliver Allanson (Electronic, Electrical and Systems Engineering)" userId="9b861ae8-ad7d-44e8-8ca9-1a6b7b6b521b" providerId="ADAL" clId="{66613D4B-2618-47FB-8D0F-E6C095A2E1C2}" dt="2023-04-13T09:00:52.899" v="129" actId="403"/>
          <ac:spMkLst>
            <pc:docMk/>
            <pc:sldMk cId="771394826" sldId="363"/>
            <ac:spMk id="2" creationId="{D4C3BDCA-87A9-339D-F250-414B4D4AB18E}"/>
          </ac:spMkLst>
        </pc:spChg>
      </pc:sldChg>
      <pc:sldChg chg="addSp modSp add mod">
        <pc:chgData name="Oliver Allanson (Electronic, Electrical and Systems Engineering)" userId="9b861ae8-ad7d-44e8-8ca9-1a6b7b6b521b" providerId="ADAL" clId="{66613D4B-2618-47FB-8D0F-E6C095A2E1C2}" dt="2023-04-13T10:30:30.673" v="1371" actId="20577"/>
        <pc:sldMkLst>
          <pc:docMk/>
          <pc:sldMk cId="2223955670" sldId="364"/>
        </pc:sldMkLst>
        <pc:spChg chg="mod">
          <ac:chgData name="Oliver Allanson (Electronic, Electrical and Systems Engineering)" userId="9b861ae8-ad7d-44e8-8ca9-1a6b7b6b521b" providerId="ADAL" clId="{66613D4B-2618-47FB-8D0F-E6C095A2E1C2}" dt="2023-04-13T10:30:30.673" v="1371" actId="20577"/>
          <ac:spMkLst>
            <pc:docMk/>
            <pc:sldMk cId="2223955670" sldId="364"/>
            <ac:spMk id="2" creationId="{D4C3BDCA-87A9-339D-F250-414B4D4AB18E}"/>
          </ac:spMkLst>
        </pc:spChg>
        <pc:spChg chg="add mod">
          <ac:chgData name="Oliver Allanson (Electronic, Electrical and Systems Engineering)" userId="9b861ae8-ad7d-44e8-8ca9-1a6b7b6b521b" providerId="ADAL" clId="{66613D4B-2618-47FB-8D0F-E6C095A2E1C2}" dt="2023-04-13T10:11:39.555" v="672" actId="20577"/>
          <ac:spMkLst>
            <pc:docMk/>
            <pc:sldMk cId="2223955670" sldId="364"/>
            <ac:spMk id="3" creationId="{E3C0031B-10B6-9555-D338-1C917A15B04F}"/>
          </ac:spMkLst>
        </pc:spChg>
        <pc:spChg chg="add mod">
          <ac:chgData name="Oliver Allanson (Electronic, Electrical and Systems Engineering)" userId="9b861ae8-ad7d-44e8-8ca9-1a6b7b6b521b" providerId="ADAL" clId="{66613D4B-2618-47FB-8D0F-E6C095A2E1C2}" dt="2023-04-13T09:49:33.101" v="461" actId="20577"/>
          <ac:spMkLst>
            <pc:docMk/>
            <pc:sldMk cId="2223955670" sldId="364"/>
            <ac:spMk id="7" creationId="{EB38C381-03EB-9B6A-B42D-FE913BC89429}"/>
          </ac:spMkLst>
        </pc:spChg>
        <pc:spChg chg="add mod">
          <ac:chgData name="Oliver Allanson (Electronic, Electrical and Systems Engineering)" userId="9b861ae8-ad7d-44e8-8ca9-1a6b7b6b521b" providerId="ADAL" clId="{66613D4B-2618-47FB-8D0F-E6C095A2E1C2}" dt="2023-04-13T09:49:27.879" v="455" actId="20577"/>
          <ac:spMkLst>
            <pc:docMk/>
            <pc:sldMk cId="2223955670" sldId="364"/>
            <ac:spMk id="11" creationId="{22026DDF-945A-61CE-EFC5-CC604C2D8105}"/>
          </ac:spMkLst>
        </pc:spChg>
        <pc:picChg chg="add mod">
          <ac:chgData name="Oliver Allanson (Electronic, Electrical and Systems Engineering)" userId="9b861ae8-ad7d-44e8-8ca9-1a6b7b6b521b" providerId="ADAL" clId="{66613D4B-2618-47FB-8D0F-E6C095A2E1C2}" dt="2023-04-13T09:48:09.471" v="417" actId="1076"/>
          <ac:picMkLst>
            <pc:docMk/>
            <pc:sldMk cId="2223955670" sldId="364"/>
            <ac:picMk id="5" creationId="{D9FFE53B-5914-6E0C-2DAF-D14E153BD852}"/>
          </ac:picMkLst>
        </pc:picChg>
        <pc:picChg chg="add mod">
          <ac:chgData name="Oliver Allanson (Electronic, Electrical and Systems Engineering)" userId="9b861ae8-ad7d-44e8-8ca9-1a6b7b6b521b" providerId="ADAL" clId="{66613D4B-2618-47FB-8D0F-E6C095A2E1C2}" dt="2023-04-13T09:49:13.238" v="427" actId="1076"/>
          <ac:picMkLst>
            <pc:docMk/>
            <pc:sldMk cId="2223955670" sldId="364"/>
            <ac:picMk id="9" creationId="{6ED8A762-6412-D4D9-5D9D-E45B83CBA3A8}"/>
          </ac:picMkLst>
        </pc:picChg>
      </pc:sldChg>
      <pc:sldChg chg="addSp modSp add mod">
        <pc:chgData name="Oliver Allanson (Electronic, Electrical and Systems Engineering)" userId="9b861ae8-ad7d-44e8-8ca9-1a6b7b6b521b" providerId="ADAL" clId="{66613D4B-2618-47FB-8D0F-E6C095A2E1C2}" dt="2023-04-13T10:30:21.043" v="1347" actId="20577"/>
        <pc:sldMkLst>
          <pc:docMk/>
          <pc:sldMk cId="2456678424" sldId="365"/>
        </pc:sldMkLst>
        <pc:spChg chg="mod">
          <ac:chgData name="Oliver Allanson (Electronic, Electrical and Systems Engineering)" userId="9b861ae8-ad7d-44e8-8ca9-1a6b7b6b521b" providerId="ADAL" clId="{66613D4B-2618-47FB-8D0F-E6C095A2E1C2}" dt="2023-04-13T10:30:21.043" v="1347" actId="20577"/>
          <ac:spMkLst>
            <pc:docMk/>
            <pc:sldMk cId="2456678424" sldId="365"/>
            <ac:spMk id="2" creationId="{D4C3BDCA-87A9-339D-F250-414B4D4AB18E}"/>
          </ac:spMkLst>
        </pc:spChg>
        <pc:spChg chg="add mod">
          <ac:chgData name="Oliver Allanson (Electronic, Electrical and Systems Engineering)" userId="9b861ae8-ad7d-44e8-8ca9-1a6b7b6b521b" providerId="ADAL" clId="{66613D4B-2618-47FB-8D0F-E6C095A2E1C2}" dt="2023-04-13T09:57:45.463" v="641" actId="20577"/>
          <ac:spMkLst>
            <pc:docMk/>
            <pc:sldMk cId="2456678424" sldId="365"/>
            <ac:spMk id="3" creationId="{9BB91767-F3F8-79D9-7E5C-88E87C48C873}"/>
          </ac:spMkLst>
        </pc:spChg>
      </pc:sldChg>
      <pc:sldChg chg="addSp delSp modSp add mod modAnim">
        <pc:chgData name="Oliver Allanson (Electronic, Electrical and Systems Engineering)" userId="9b861ae8-ad7d-44e8-8ca9-1a6b7b6b521b" providerId="ADAL" clId="{66613D4B-2618-47FB-8D0F-E6C095A2E1C2}" dt="2023-04-14T09:14:52.981" v="6574"/>
        <pc:sldMkLst>
          <pc:docMk/>
          <pc:sldMk cId="988164287" sldId="366"/>
        </pc:sldMkLst>
        <pc:spChg chg="mod">
          <ac:chgData name="Oliver Allanson (Electronic, Electrical and Systems Engineering)" userId="9b861ae8-ad7d-44e8-8ca9-1a6b7b6b521b" providerId="ADAL" clId="{66613D4B-2618-47FB-8D0F-E6C095A2E1C2}" dt="2023-04-13T10:46:21.482" v="1624" actId="20577"/>
          <ac:spMkLst>
            <pc:docMk/>
            <pc:sldMk cId="988164287" sldId="366"/>
            <ac:spMk id="2" creationId="{D4C3BDCA-87A9-339D-F250-414B4D4AB18E}"/>
          </ac:spMkLst>
        </pc:spChg>
        <pc:spChg chg="add mod">
          <ac:chgData name="Oliver Allanson (Electronic, Electrical and Systems Engineering)" userId="9b861ae8-ad7d-44e8-8ca9-1a6b7b6b521b" providerId="ADAL" clId="{66613D4B-2618-47FB-8D0F-E6C095A2E1C2}" dt="2023-04-14T09:14:30.210" v="6562" actId="20577"/>
          <ac:spMkLst>
            <pc:docMk/>
            <pc:sldMk cId="988164287" sldId="366"/>
            <ac:spMk id="3" creationId="{07DF2F56-1DD2-917D-CBCD-91E70034C664}"/>
          </ac:spMkLst>
        </pc:spChg>
        <pc:spChg chg="add mod">
          <ac:chgData name="Oliver Allanson (Electronic, Electrical and Systems Engineering)" userId="9b861ae8-ad7d-44e8-8ca9-1a6b7b6b521b" providerId="ADAL" clId="{66613D4B-2618-47FB-8D0F-E6C095A2E1C2}" dt="2023-04-14T09:14:38.283" v="6572" actId="20577"/>
          <ac:spMkLst>
            <pc:docMk/>
            <pc:sldMk cId="988164287" sldId="366"/>
            <ac:spMk id="4" creationId="{20F54826-4907-0DE8-EEC7-467DD8F2A870}"/>
          </ac:spMkLst>
        </pc:spChg>
        <pc:spChg chg="add del mod">
          <ac:chgData name="Oliver Allanson (Electronic, Electrical and Systems Engineering)" userId="9b861ae8-ad7d-44e8-8ca9-1a6b7b6b521b" providerId="ADAL" clId="{66613D4B-2618-47FB-8D0F-E6C095A2E1C2}" dt="2023-04-13T10:28:02.275" v="1294" actId="478"/>
          <ac:spMkLst>
            <pc:docMk/>
            <pc:sldMk cId="988164287" sldId="366"/>
            <ac:spMk id="4" creationId="{BAD793E2-6029-9A7F-2186-917C5316AF92}"/>
          </ac:spMkLst>
        </pc:spChg>
        <pc:spChg chg="add mod">
          <ac:chgData name="Oliver Allanson (Electronic, Electrical and Systems Engineering)" userId="9b861ae8-ad7d-44e8-8ca9-1a6b7b6b521b" providerId="ADAL" clId="{66613D4B-2618-47FB-8D0F-E6C095A2E1C2}" dt="2023-04-14T09:14:16.666" v="6553" actId="20577"/>
          <ac:spMkLst>
            <pc:docMk/>
            <pc:sldMk cId="988164287" sldId="366"/>
            <ac:spMk id="7" creationId="{E48CDC22-5714-B430-E022-FE8E6568FE7C}"/>
          </ac:spMkLst>
        </pc:spChg>
        <pc:spChg chg="add del mod">
          <ac:chgData name="Oliver Allanson (Electronic, Electrical and Systems Engineering)" userId="9b861ae8-ad7d-44e8-8ca9-1a6b7b6b521b" providerId="ADAL" clId="{66613D4B-2618-47FB-8D0F-E6C095A2E1C2}" dt="2023-04-13T10:27:43.414" v="1283" actId="478"/>
          <ac:spMkLst>
            <pc:docMk/>
            <pc:sldMk cId="988164287" sldId="366"/>
            <ac:spMk id="8" creationId="{11B99848-A008-9512-D6D1-60C037842606}"/>
          </ac:spMkLst>
        </pc:spChg>
        <pc:spChg chg="add del mod">
          <ac:chgData name="Oliver Allanson (Electronic, Electrical and Systems Engineering)" userId="9b861ae8-ad7d-44e8-8ca9-1a6b7b6b521b" providerId="ADAL" clId="{66613D4B-2618-47FB-8D0F-E6C095A2E1C2}" dt="2023-04-13T10:28:06.759" v="1295" actId="21"/>
          <ac:spMkLst>
            <pc:docMk/>
            <pc:sldMk cId="988164287" sldId="366"/>
            <ac:spMk id="9" creationId="{32DB8392-2CC4-CC5E-FEF3-A3E6858ADB4C}"/>
          </ac:spMkLst>
        </pc:spChg>
        <pc:spChg chg="add mod">
          <ac:chgData name="Oliver Allanson (Electronic, Electrical and Systems Engineering)" userId="9b861ae8-ad7d-44e8-8ca9-1a6b7b6b521b" providerId="ADAL" clId="{66613D4B-2618-47FB-8D0F-E6C095A2E1C2}" dt="2023-04-14T07:20:51.582" v="3438" actId="20577"/>
          <ac:spMkLst>
            <pc:docMk/>
            <pc:sldMk cId="988164287" sldId="366"/>
            <ac:spMk id="9" creationId="{9B8EDEF3-C590-7AF6-328A-228E6E278F15}"/>
          </ac:spMkLst>
        </pc:spChg>
        <pc:spChg chg="add mod">
          <ac:chgData name="Oliver Allanson (Electronic, Electrical and Systems Engineering)" userId="9b861ae8-ad7d-44e8-8ca9-1a6b7b6b521b" providerId="ADAL" clId="{66613D4B-2618-47FB-8D0F-E6C095A2E1C2}" dt="2023-04-14T07:17:24.662" v="3217" actId="1076"/>
          <ac:spMkLst>
            <pc:docMk/>
            <pc:sldMk cId="988164287" sldId="366"/>
            <ac:spMk id="11" creationId="{871BB946-45BD-27DF-3EC8-F7229A2AFE19}"/>
          </ac:spMkLst>
        </pc:spChg>
        <pc:spChg chg="add del mod">
          <ac:chgData name="Oliver Allanson (Electronic, Electrical and Systems Engineering)" userId="9b861ae8-ad7d-44e8-8ca9-1a6b7b6b521b" providerId="ADAL" clId="{66613D4B-2618-47FB-8D0F-E6C095A2E1C2}" dt="2023-04-13T10:27:43.414" v="1283" actId="478"/>
          <ac:spMkLst>
            <pc:docMk/>
            <pc:sldMk cId="988164287" sldId="366"/>
            <ac:spMk id="13" creationId="{3A2DCA51-F8B6-4BAF-A852-AE29D76A2845}"/>
          </ac:spMkLst>
        </pc:spChg>
        <pc:spChg chg="add del">
          <ac:chgData name="Oliver Allanson (Electronic, Electrical and Systems Engineering)" userId="9b861ae8-ad7d-44e8-8ca9-1a6b7b6b521b" providerId="ADAL" clId="{66613D4B-2618-47FB-8D0F-E6C095A2E1C2}" dt="2023-04-13T10:27:30.249" v="1280" actId="22"/>
          <ac:spMkLst>
            <pc:docMk/>
            <pc:sldMk cId="988164287" sldId="366"/>
            <ac:spMk id="15" creationId="{596A7A04-8E38-AA12-7F44-8B4233542467}"/>
          </ac:spMkLst>
        </pc:spChg>
        <pc:spChg chg="add del mod">
          <ac:chgData name="Oliver Allanson (Electronic, Electrical and Systems Engineering)" userId="9b861ae8-ad7d-44e8-8ca9-1a6b7b6b521b" providerId="ADAL" clId="{66613D4B-2618-47FB-8D0F-E6C095A2E1C2}" dt="2023-04-13T10:27:48.928" v="1286" actId="478"/>
          <ac:spMkLst>
            <pc:docMk/>
            <pc:sldMk cId="988164287" sldId="366"/>
            <ac:spMk id="16" creationId="{9CB69E6A-9F65-EAF6-ECAB-9EEE3E93DF7E}"/>
          </ac:spMkLst>
        </pc:spChg>
        <pc:spChg chg="add del mod">
          <ac:chgData name="Oliver Allanson (Electronic, Electrical and Systems Engineering)" userId="9b861ae8-ad7d-44e8-8ca9-1a6b7b6b521b" providerId="ADAL" clId="{66613D4B-2618-47FB-8D0F-E6C095A2E1C2}" dt="2023-04-13T10:27:48.928" v="1286" actId="478"/>
          <ac:spMkLst>
            <pc:docMk/>
            <pc:sldMk cId="988164287" sldId="366"/>
            <ac:spMk id="18" creationId="{8950A88A-7E4C-A23F-93D0-51B67DC130AF}"/>
          </ac:spMkLst>
        </pc:spChg>
        <pc:spChg chg="add del mod">
          <ac:chgData name="Oliver Allanson (Electronic, Electrical and Systems Engineering)" userId="9b861ae8-ad7d-44e8-8ca9-1a6b7b6b521b" providerId="ADAL" clId="{66613D4B-2618-47FB-8D0F-E6C095A2E1C2}" dt="2023-04-13T10:27:56.150" v="1289" actId="21"/>
          <ac:spMkLst>
            <pc:docMk/>
            <pc:sldMk cId="988164287" sldId="366"/>
            <ac:spMk id="19" creationId="{17373047-FFE9-8507-C7C8-7C0240BD3AC3}"/>
          </ac:spMkLst>
        </pc:spChg>
        <pc:spChg chg="add del mod">
          <ac:chgData name="Oliver Allanson (Electronic, Electrical and Systems Engineering)" userId="9b861ae8-ad7d-44e8-8ca9-1a6b7b6b521b" providerId="ADAL" clId="{66613D4B-2618-47FB-8D0F-E6C095A2E1C2}" dt="2023-04-13T10:27:56.150" v="1289" actId="21"/>
          <ac:spMkLst>
            <pc:docMk/>
            <pc:sldMk cId="988164287" sldId="366"/>
            <ac:spMk id="21" creationId="{1D3CF91D-2EC0-329A-A626-0A8EB68C2043}"/>
          </ac:spMkLst>
        </pc:spChg>
        <pc:spChg chg="add del mod">
          <ac:chgData name="Oliver Allanson (Electronic, Electrical and Systems Engineering)" userId="9b861ae8-ad7d-44e8-8ca9-1a6b7b6b521b" providerId="ADAL" clId="{66613D4B-2618-47FB-8D0F-E6C095A2E1C2}" dt="2023-04-13T10:27:59.934" v="1292" actId="478"/>
          <ac:spMkLst>
            <pc:docMk/>
            <pc:sldMk cId="988164287" sldId="366"/>
            <ac:spMk id="22" creationId="{4471D8C4-9B3F-9325-1C3C-3C187E4ADA2C}"/>
          </ac:spMkLst>
        </pc:spChg>
        <pc:spChg chg="add del mod">
          <ac:chgData name="Oliver Allanson (Electronic, Electrical and Systems Engineering)" userId="9b861ae8-ad7d-44e8-8ca9-1a6b7b6b521b" providerId="ADAL" clId="{66613D4B-2618-47FB-8D0F-E6C095A2E1C2}" dt="2023-04-13T10:27:59.934" v="1292" actId="478"/>
          <ac:spMkLst>
            <pc:docMk/>
            <pc:sldMk cId="988164287" sldId="366"/>
            <ac:spMk id="23" creationId="{843103D1-0663-54E7-DD38-B79D376DB3E0}"/>
          </ac:spMkLst>
        </pc:spChg>
        <pc:picChg chg="add del mod">
          <ac:chgData name="Oliver Allanson (Electronic, Electrical and Systems Engineering)" userId="9b861ae8-ad7d-44e8-8ca9-1a6b7b6b521b" providerId="ADAL" clId="{66613D4B-2618-47FB-8D0F-E6C095A2E1C2}" dt="2023-04-13T10:27:59.934" v="1292" actId="478"/>
          <ac:picMkLst>
            <pc:docMk/>
            <pc:sldMk cId="988164287" sldId="366"/>
            <ac:picMk id="6" creationId="{2AAF239B-05E5-0B9F-45B2-158D59AFAF04}"/>
          </ac:picMkLst>
        </pc:picChg>
        <pc:picChg chg="add mod">
          <ac:chgData name="Oliver Allanson (Electronic, Electrical and Systems Engineering)" userId="9b861ae8-ad7d-44e8-8ca9-1a6b7b6b521b" providerId="ADAL" clId="{66613D4B-2618-47FB-8D0F-E6C095A2E1C2}" dt="2023-04-14T07:19:54.660" v="3357" actId="1076"/>
          <ac:picMkLst>
            <pc:docMk/>
            <pc:sldMk cId="988164287" sldId="366"/>
            <ac:picMk id="10" creationId="{864763C9-8642-F1D2-ED75-DBC2BB0DDF71}"/>
          </ac:picMkLst>
        </pc:picChg>
        <pc:picChg chg="add del mod">
          <ac:chgData name="Oliver Allanson (Electronic, Electrical and Systems Engineering)" userId="9b861ae8-ad7d-44e8-8ca9-1a6b7b6b521b" providerId="ADAL" clId="{66613D4B-2618-47FB-8D0F-E6C095A2E1C2}" dt="2023-04-13T10:27:48.928" v="1286" actId="478"/>
          <ac:picMkLst>
            <pc:docMk/>
            <pc:sldMk cId="988164287" sldId="366"/>
            <ac:picMk id="17" creationId="{D1BB388A-D9AD-90C5-9F5C-1BE6FDD8FAEB}"/>
          </ac:picMkLst>
        </pc:picChg>
        <pc:picChg chg="add del mod">
          <ac:chgData name="Oliver Allanson (Electronic, Electrical and Systems Engineering)" userId="9b861ae8-ad7d-44e8-8ca9-1a6b7b6b521b" providerId="ADAL" clId="{66613D4B-2618-47FB-8D0F-E6C095A2E1C2}" dt="2023-04-13T10:27:56.150" v="1289" actId="21"/>
          <ac:picMkLst>
            <pc:docMk/>
            <pc:sldMk cId="988164287" sldId="366"/>
            <ac:picMk id="20" creationId="{4EFFDF08-09D3-A48A-09AF-F32BA288E331}"/>
          </ac:picMkLst>
        </pc:picChg>
        <pc:picChg chg="add mod">
          <ac:chgData name="Oliver Allanson (Electronic, Electrical and Systems Engineering)" userId="9b861ae8-ad7d-44e8-8ca9-1a6b7b6b521b" providerId="ADAL" clId="{66613D4B-2618-47FB-8D0F-E6C095A2E1C2}" dt="2023-04-14T07:19:51.527" v="3355" actId="14100"/>
          <ac:picMkLst>
            <pc:docMk/>
            <pc:sldMk cId="988164287" sldId="366"/>
            <ac:picMk id="1026" creationId="{7D9C97FB-4B96-F550-3E0A-A8DFBB21005D}"/>
          </ac:picMkLst>
        </pc:picChg>
        <pc:cxnChg chg="add mod">
          <ac:chgData name="Oliver Allanson (Electronic, Electrical and Systems Engineering)" userId="9b861ae8-ad7d-44e8-8ca9-1a6b7b6b521b" providerId="ADAL" clId="{66613D4B-2618-47FB-8D0F-E6C095A2E1C2}" dt="2023-04-14T07:20:04.250" v="3362" actId="1076"/>
          <ac:cxnSpMkLst>
            <pc:docMk/>
            <pc:sldMk cId="988164287" sldId="366"/>
            <ac:cxnSpMk id="6" creationId="{73B4D3F5-DE04-E374-887C-BD7975BDEE23}"/>
          </ac:cxnSpMkLst>
        </pc:cxnChg>
        <pc:cxnChg chg="add del mod">
          <ac:chgData name="Oliver Allanson (Electronic, Electrical and Systems Engineering)" userId="9b861ae8-ad7d-44e8-8ca9-1a6b7b6b521b" providerId="ADAL" clId="{66613D4B-2618-47FB-8D0F-E6C095A2E1C2}" dt="2023-04-14T07:19:59.538" v="3359" actId="478"/>
          <ac:cxnSpMkLst>
            <pc:docMk/>
            <pc:sldMk cId="988164287" sldId="366"/>
            <ac:cxnSpMk id="8" creationId="{9DDA1D4C-C78C-E59D-A1BA-D787175947F2}"/>
          </ac:cxnSpMkLst>
        </pc:cxnChg>
      </pc:sldChg>
      <pc:sldChg chg="modSp add mod modAnim">
        <pc:chgData name="Oliver Allanson (Electronic, Electrical and Systems Engineering)" userId="9b861ae8-ad7d-44e8-8ca9-1a6b7b6b521b" providerId="ADAL" clId="{66613D4B-2618-47FB-8D0F-E6C095A2E1C2}" dt="2023-04-14T09:30:41.765" v="7481" actId="20577"/>
        <pc:sldMkLst>
          <pc:docMk/>
          <pc:sldMk cId="2666644236" sldId="367"/>
        </pc:sldMkLst>
        <pc:spChg chg="mod">
          <ac:chgData name="Oliver Allanson (Electronic, Electrical and Systems Engineering)" userId="9b861ae8-ad7d-44e8-8ca9-1a6b7b6b521b" providerId="ADAL" clId="{66613D4B-2618-47FB-8D0F-E6C095A2E1C2}" dt="2023-04-14T09:30:41.765" v="7481" actId="20577"/>
          <ac:spMkLst>
            <pc:docMk/>
            <pc:sldMk cId="2666644236" sldId="367"/>
            <ac:spMk id="2" creationId="{D4C3BDCA-87A9-339D-F250-414B4D4AB18E}"/>
          </ac:spMkLst>
        </pc:spChg>
      </pc:sldChg>
      <pc:sldChg chg="addSp delSp modSp add mod">
        <pc:chgData name="Oliver Allanson (Electronic, Electrical and Systems Engineering)" userId="9b861ae8-ad7d-44e8-8ca9-1a6b7b6b521b" providerId="ADAL" clId="{66613D4B-2618-47FB-8D0F-E6C095A2E1C2}" dt="2023-04-13T09:16:10.540" v="182" actId="21"/>
        <pc:sldMkLst>
          <pc:docMk/>
          <pc:sldMk cId="1890926022" sldId="368"/>
        </pc:sldMkLst>
        <pc:picChg chg="add del mod">
          <ac:chgData name="Oliver Allanson (Electronic, Electrical and Systems Engineering)" userId="9b861ae8-ad7d-44e8-8ca9-1a6b7b6b521b" providerId="ADAL" clId="{66613D4B-2618-47FB-8D0F-E6C095A2E1C2}" dt="2023-04-13T09:16:10.540" v="182" actId="21"/>
          <ac:picMkLst>
            <pc:docMk/>
            <pc:sldMk cId="1890926022" sldId="368"/>
            <ac:picMk id="6" creationId="{799474B9-15F7-84DA-0AC6-5D1CBC9C6A10}"/>
          </ac:picMkLst>
        </pc:picChg>
      </pc:sldChg>
      <pc:sldChg chg="add">
        <pc:chgData name="Oliver Allanson (Electronic, Electrical and Systems Engineering)" userId="9b861ae8-ad7d-44e8-8ca9-1a6b7b6b521b" providerId="ADAL" clId="{66613D4B-2618-47FB-8D0F-E6C095A2E1C2}" dt="2023-04-13T09:05:13.279" v="169"/>
        <pc:sldMkLst>
          <pc:docMk/>
          <pc:sldMk cId="336623502" sldId="369"/>
        </pc:sldMkLst>
      </pc:sldChg>
      <pc:sldChg chg="add">
        <pc:chgData name="Oliver Allanson (Electronic, Electrical and Systems Engineering)" userId="9b861ae8-ad7d-44e8-8ca9-1a6b7b6b521b" providerId="ADAL" clId="{66613D4B-2618-47FB-8D0F-E6C095A2E1C2}" dt="2023-04-13T09:05:13.279" v="169"/>
        <pc:sldMkLst>
          <pc:docMk/>
          <pc:sldMk cId="3368675107" sldId="370"/>
        </pc:sldMkLst>
      </pc:sldChg>
      <pc:sldChg chg="addSp delSp modSp add mod modAnim">
        <pc:chgData name="Oliver Allanson (Electronic, Electrical and Systems Engineering)" userId="9b861ae8-ad7d-44e8-8ca9-1a6b7b6b521b" providerId="ADAL" clId="{66613D4B-2618-47FB-8D0F-E6C095A2E1C2}" dt="2023-04-13T09:36:35.383" v="324" actId="14100"/>
        <pc:sldMkLst>
          <pc:docMk/>
          <pc:sldMk cId="4265714632" sldId="371"/>
        </pc:sldMkLst>
        <pc:spChg chg="del">
          <ac:chgData name="Oliver Allanson (Electronic, Electrical and Systems Engineering)" userId="9b861ae8-ad7d-44e8-8ca9-1a6b7b6b521b" providerId="ADAL" clId="{66613D4B-2618-47FB-8D0F-E6C095A2E1C2}" dt="2023-04-13T09:15:59.534" v="177" actId="21"/>
          <ac:spMkLst>
            <pc:docMk/>
            <pc:sldMk cId="4265714632" sldId="371"/>
            <ac:spMk id="2" creationId="{D4C3BDCA-87A9-339D-F250-414B4D4AB18E}"/>
          </ac:spMkLst>
        </pc:spChg>
        <pc:spChg chg="add mod">
          <ac:chgData name="Oliver Allanson (Electronic, Electrical and Systems Engineering)" userId="9b861ae8-ad7d-44e8-8ca9-1a6b7b6b521b" providerId="ADAL" clId="{66613D4B-2618-47FB-8D0F-E6C095A2E1C2}" dt="2023-04-13T09:18:35.454" v="228" actId="14100"/>
          <ac:spMkLst>
            <pc:docMk/>
            <pc:sldMk cId="4265714632" sldId="371"/>
            <ac:spMk id="8" creationId="{23678BFC-16D0-B4CF-A3AA-53AAD68199E9}"/>
          </ac:spMkLst>
        </pc:spChg>
        <pc:spChg chg="add mod">
          <ac:chgData name="Oliver Allanson (Electronic, Electrical and Systems Engineering)" userId="9b861ae8-ad7d-44e8-8ca9-1a6b7b6b521b" providerId="ADAL" clId="{66613D4B-2618-47FB-8D0F-E6C095A2E1C2}" dt="2023-04-13T09:36:35.383" v="324" actId="14100"/>
          <ac:spMkLst>
            <pc:docMk/>
            <pc:sldMk cId="4265714632" sldId="371"/>
            <ac:spMk id="9" creationId="{E837C033-229C-ED35-D3CA-A7064268AA88}"/>
          </ac:spMkLst>
        </pc:spChg>
        <pc:picChg chg="add mod">
          <ac:chgData name="Oliver Allanson (Electronic, Electrical and Systems Engineering)" userId="9b861ae8-ad7d-44e8-8ca9-1a6b7b6b521b" providerId="ADAL" clId="{66613D4B-2618-47FB-8D0F-E6C095A2E1C2}" dt="2023-04-13T09:17:47.942" v="197" actId="1076"/>
          <ac:picMkLst>
            <pc:docMk/>
            <pc:sldMk cId="4265714632" sldId="371"/>
            <ac:picMk id="3" creationId="{9860D526-ABD3-30E8-1210-D42859ABAD1D}"/>
          </ac:picMkLst>
        </pc:picChg>
        <pc:picChg chg="add mod">
          <ac:chgData name="Oliver Allanson (Electronic, Electrical and Systems Engineering)" userId="9b861ae8-ad7d-44e8-8ca9-1a6b7b6b521b" providerId="ADAL" clId="{66613D4B-2618-47FB-8D0F-E6C095A2E1C2}" dt="2023-04-13T09:18:47.501" v="232" actId="1076"/>
          <ac:picMkLst>
            <pc:docMk/>
            <pc:sldMk cId="4265714632" sldId="371"/>
            <ac:picMk id="5" creationId="{55FE6D1F-25CB-E9A0-493D-07E7A7FFCA0F}"/>
          </ac:picMkLst>
        </pc:picChg>
        <pc:picChg chg="add mod">
          <ac:chgData name="Oliver Allanson (Electronic, Electrical and Systems Engineering)" userId="9b861ae8-ad7d-44e8-8ca9-1a6b7b6b521b" providerId="ADAL" clId="{66613D4B-2618-47FB-8D0F-E6C095A2E1C2}" dt="2023-04-13T09:18:43.421" v="230" actId="1076"/>
          <ac:picMkLst>
            <pc:docMk/>
            <pc:sldMk cId="4265714632" sldId="371"/>
            <ac:picMk id="7" creationId="{31FF9170-D205-E9C4-3B45-73079CD01A42}"/>
          </ac:picMkLst>
        </pc:picChg>
        <pc:picChg chg="add mod">
          <ac:chgData name="Oliver Allanson (Electronic, Electrical and Systems Engineering)" userId="9b861ae8-ad7d-44e8-8ca9-1a6b7b6b521b" providerId="ADAL" clId="{66613D4B-2618-47FB-8D0F-E6C095A2E1C2}" dt="2023-04-13T09:17:45.713" v="196" actId="1076"/>
          <ac:picMkLst>
            <pc:docMk/>
            <pc:sldMk cId="4265714632" sldId="371"/>
            <ac:picMk id="1026" creationId="{E8FAE705-28C4-B104-995B-E1E24F532B70}"/>
          </ac:picMkLst>
        </pc:picChg>
      </pc:sldChg>
      <pc:sldChg chg="addSp delSp modSp add mod delAnim modAnim">
        <pc:chgData name="Oliver Allanson (Electronic, Electrical and Systems Engineering)" userId="9b861ae8-ad7d-44e8-8ca9-1a6b7b6b521b" providerId="ADAL" clId="{66613D4B-2618-47FB-8D0F-E6C095A2E1C2}" dt="2023-04-13T09:36:28.911" v="316" actId="14100"/>
        <pc:sldMkLst>
          <pc:docMk/>
          <pc:sldMk cId="3555942199" sldId="372"/>
        </pc:sldMkLst>
        <pc:spChg chg="add del mod">
          <ac:chgData name="Oliver Allanson (Electronic, Electrical and Systems Engineering)" userId="9b861ae8-ad7d-44e8-8ca9-1a6b7b6b521b" providerId="ADAL" clId="{66613D4B-2618-47FB-8D0F-E6C095A2E1C2}" dt="2023-04-13T09:19:17.820" v="243" actId="478"/>
          <ac:spMkLst>
            <pc:docMk/>
            <pc:sldMk cId="3555942199" sldId="372"/>
            <ac:spMk id="6" creationId="{0AD95A98-494F-A36A-4641-4993D50B1F8C}"/>
          </ac:spMkLst>
        </pc:spChg>
        <pc:spChg chg="del">
          <ac:chgData name="Oliver Allanson (Electronic, Electrical and Systems Engineering)" userId="9b861ae8-ad7d-44e8-8ca9-1a6b7b6b521b" providerId="ADAL" clId="{66613D4B-2618-47FB-8D0F-E6C095A2E1C2}" dt="2023-04-13T09:32:39.363" v="249" actId="478"/>
          <ac:spMkLst>
            <pc:docMk/>
            <pc:sldMk cId="3555942199" sldId="372"/>
            <ac:spMk id="8" creationId="{23678BFC-16D0-B4CF-A3AA-53AAD68199E9}"/>
          </ac:spMkLst>
        </pc:spChg>
        <pc:spChg chg="mod">
          <ac:chgData name="Oliver Allanson (Electronic, Electrical and Systems Engineering)" userId="9b861ae8-ad7d-44e8-8ca9-1a6b7b6b521b" providerId="ADAL" clId="{66613D4B-2618-47FB-8D0F-E6C095A2E1C2}" dt="2023-04-13T09:36:28.911" v="316" actId="14100"/>
          <ac:spMkLst>
            <pc:docMk/>
            <pc:sldMk cId="3555942199" sldId="372"/>
            <ac:spMk id="9" creationId="{E837C033-229C-ED35-D3CA-A7064268AA88}"/>
          </ac:spMkLst>
        </pc:spChg>
        <pc:spChg chg="add del mod">
          <ac:chgData name="Oliver Allanson (Electronic, Electrical and Systems Engineering)" userId="9b861ae8-ad7d-44e8-8ca9-1a6b7b6b521b" providerId="ADAL" clId="{66613D4B-2618-47FB-8D0F-E6C095A2E1C2}" dt="2023-04-13T09:32:35.029" v="247" actId="478"/>
          <ac:spMkLst>
            <pc:docMk/>
            <pc:sldMk cId="3555942199" sldId="372"/>
            <ac:spMk id="13" creationId="{3859F57D-12E8-A19A-1154-D502E81628DA}"/>
          </ac:spMkLst>
        </pc:spChg>
        <pc:spChg chg="add mod">
          <ac:chgData name="Oliver Allanson (Electronic, Electrical and Systems Engineering)" userId="9b861ae8-ad7d-44e8-8ca9-1a6b7b6b521b" providerId="ADAL" clId="{66613D4B-2618-47FB-8D0F-E6C095A2E1C2}" dt="2023-04-13T09:32:50.346" v="253" actId="1076"/>
          <ac:spMkLst>
            <pc:docMk/>
            <pc:sldMk cId="3555942199" sldId="372"/>
            <ac:spMk id="16" creationId="{9E559D13-1B3D-241A-B0B0-F00C0ED81B9D}"/>
          </ac:spMkLst>
        </pc:spChg>
        <pc:picChg chg="add del mod">
          <ac:chgData name="Oliver Allanson (Electronic, Electrical and Systems Engineering)" userId="9b861ae8-ad7d-44e8-8ca9-1a6b7b6b521b" providerId="ADAL" clId="{66613D4B-2618-47FB-8D0F-E6C095A2E1C2}" dt="2023-04-13T09:19:17.820" v="243" actId="478"/>
          <ac:picMkLst>
            <pc:docMk/>
            <pc:sldMk cId="3555942199" sldId="372"/>
            <ac:picMk id="2" creationId="{F07E5958-4BA1-D5DA-7E7D-91630CFEAF76}"/>
          </ac:picMkLst>
        </pc:picChg>
        <pc:picChg chg="del mod">
          <ac:chgData name="Oliver Allanson (Electronic, Electrical and Systems Engineering)" userId="9b861ae8-ad7d-44e8-8ca9-1a6b7b6b521b" providerId="ADAL" clId="{66613D4B-2618-47FB-8D0F-E6C095A2E1C2}" dt="2023-04-13T09:32:39.363" v="249" actId="478"/>
          <ac:picMkLst>
            <pc:docMk/>
            <pc:sldMk cId="3555942199" sldId="372"/>
            <ac:picMk id="3" creationId="{9860D526-ABD3-30E8-1210-D42859ABAD1D}"/>
          </ac:picMkLst>
        </pc:picChg>
        <pc:picChg chg="add del mod">
          <ac:chgData name="Oliver Allanson (Electronic, Electrical and Systems Engineering)" userId="9b861ae8-ad7d-44e8-8ca9-1a6b7b6b521b" providerId="ADAL" clId="{66613D4B-2618-47FB-8D0F-E6C095A2E1C2}" dt="2023-04-13T09:19:17.820" v="243" actId="478"/>
          <ac:picMkLst>
            <pc:docMk/>
            <pc:sldMk cId="3555942199" sldId="372"/>
            <ac:picMk id="4" creationId="{4A444554-2038-F1DF-7E75-80F30DCB8430}"/>
          </ac:picMkLst>
        </pc:picChg>
        <pc:picChg chg="del">
          <ac:chgData name="Oliver Allanson (Electronic, Electrical and Systems Engineering)" userId="9b861ae8-ad7d-44e8-8ca9-1a6b7b6b521b" providerId="ADAL" clId="{66613D4B-2618-47FB-8D0F-E6C095A2E1C2}" dt="2023-04-13T09:32:40.982" v="250" actId="478"/>
          <ac:picMkLst>
            <pc:docMk/>
            <pc:sldMk cId="3555942199" sldId="372"/>
            <ac:picMk id="5" creationId="{55FE6D1F-25CB-E9A0-493D-07E7A7FFCA0F}"/>
          </ac:picMkLst>
        </pc:picChg>
        <pc:picChg chg="del">
          <ac:chgData name="Oliver Allanson (Electronic, Electrical and Systems Engineering)" userId="9b861ae8-ad7d-44e8-8ca9-1a6b7b6b521b" providerId="ADAL" clId="{66613D4B-2618-47FB-8D0F-E6C095A2E1C2}" dt="2023-04-13T09:32:39.363" v="249" actId="478"/>
          <ac:picMkLst>
            <pc:docMk/>
            <pc:sldMk cId="3555942199" sldId="372"/>
            <ac:picMk id="7" creationId="{31FF9170-D205-E9C4-3B45-73079CD01A42}"/>
          </ac:picMkLst>
        </pc:picChg>
        <pc:picChg chg="add del mod">
          <ac:chgData name="Oliver Allanson (Electronic, Electrical and Systems Engineering)" userId="9b861ae8-ad7d-44e8-8ca9-1a6b7b6b521b" providerId="ADAL" clId="{66613D4B-2618-47FB-8D0F-E6C095A2E1C2}" dt="2023-04-13T09:32:35.029" v="247" actId="478"/>
          <ac:picMkLst>
            <pc:docMk/>
            <pc:sldMk cId="3555942199" sldId="372"/>
            <ac:picMk id="10" creationId="{3F0EBB36-9E0B-4DA5-CB61-7B2A139DDB38}"/>
          </ac:picMkLst>
        </pc:picChg>
        <pc:picChg chg="add del mod">
          <ac:chgData name="Oliver Allanson (Electronic, Electrical and Systems Engineering)" userId="9b861ae8-ad7d-44e8-8ca9-1a6b7b6b521b" providerId="ADAL" clId="{66613D4B-2618-47FB-8D0F-E6C095A2E1C2}" dt="2023-04-13T09:32:35.029" v="247" actId="478"/>
          <ac:picMkLst>
            <pc:docMk/>
            <pc:sldMk cId="3555942199" sldId="372"/>
            <ac:picMk id="11" creationId="{455795EC-F7B3-75BE-C386-E646BD82A02B}"/>
          </ac:picMkLst>
        </pc:picChg>
        <pc:picChg chg="add del mod">
          <ac:chgData name="Oliver Allanson (Electronic, Electrical and Systems Engineering)" userId="9b861ae8-ad7d-44e8-8ca9-1a6b7b6b521b" providerId="ADAL" clId="{66613D4B-2618-47FB-8D0F-E6C095A2E1C2}" dt="2023-04-13T09:32:35.029" v="247" actId="478"/>
          <ac:picMkLst>
            <pc:docMk/>
            <pc:sldMk cId="3555942199" sldId="372"/>
            <ac:picMk id="12" creationId="{B1AAAB57-C043-2093-76B7-F49E3B27B738}"/>
          </ac:picMkLst>
        </pc:picChg>
        <pc:picChg chg="add del mod">
          <ac:chgData name="Oliver Allanson (Electronic, Electrical and Systems Engineering)" userId="9b861ae8-ad7d-44e8-8ca9-1a6b7b6b521b" providerId="ADAL" clId="{66613D4B-2618-47FB-8D0F-E6C095A2E1C2}" dt="2023-04-13T09:32:39.363" v="249" actId="478"/>
          <ac:picMkLst>
            <pc:docMk/>
            <pc:sldMk cId="3555942199" sldId="372"/>
            <ac:picMk id="14" creationId="{225D3A27-D11D-1BB4-DEEC-1DC0BDB36642}"/>
          </ac:picMkLst>
        </pc:picChg>
        <pc:picChg chg="add mod">
          <ac:chgData name="Oliver Allanson (Electronic, Electrical and Systems Engineering)" userId="9b861ae8-ad7d-44e8-8ca9-1a6b7b6b521b" providerId="ADAL" clId="{66613D4B-2618-47FB-8D0F-E6C095A2E1C2}" dt="2023-04-13T09:35:01.925" v="264" actId="14100"/>
          <ac:picMkLst>
            <pc:docMk/>
            <pc:sldMk cId="3555942199" sldId="372"/>
            <ac:picMk id="18" creationId="{EEFA1DF9-FCC9-3DC1-7A7A-8F7653E076B7}"/>
          </ac:picMkLst>
        </pc:picChg>
        <pc:picChg chg="add mod">
          <ac:chgData name="Oliver Allanson (Electronic, Electrical and Systems Engineering)" userId="9b861ae8-ad7d-44e8-8ca9-1a6b7b6b521b" providerId="ADAL" clId="{66613D4B-2618-47FB-8D0F-E6C095A2E1C2}" dt="2023-04-13T09:35:12.297" v="265" actId="14100"/>
          <ac:picMkLst>
            <pc:docMk/>
            <pc:sldMk cId="3555942199" sldId="372"/>
            <ac:picMk id="20" creationId="{95F0F604-DE09-964E-AA6F-1C13C33D940E}"/>
          </ac:picMkLst>
        </pc:picChg>
        <pc:picChg chg="del mod">
          <ac:chgData name="Oliver Allanson (Electronic, Electrical and Systems Engineering)" userId="9b861ae8-ad7d-44e8-8ca9-1a6b7b6b521b" providerId="ADAL" clId="{66613D4B-2618-47FB-8D0F-E6C095A2E1C2}" dt="2023-04-13T09:32:35.029" v="247" actId="478"/>
          <ac:picMkLst>
            <pc:docMk/>
            <pc:sldMk cId="3555942199" sldId="372"/>
            <ac:picMk id="1026" creationId="{E8FAE705-28C4-B104-995B-E1E24F532B70}"/>
          </ac:picMkLst>
        </pc:picChg>
      </pc:sldChg>
      <pc:sldChg chg="add del">
        <pc:chgData name="Oliver Allanson (Electronic, Electrical and Systems Engineering)" userId="9b861ae8-ad7d-44e8-8ca9-1a6b7b6b521b" providerId="ADAL" clId="{66613D4B-2618-47FB-8D0F-E6C095A2E1C2}" dt="2023-04-13T09:16:06.490" v="180"/>
        <pc:sldMkLst>
          <pc:docMk/>
          <pc:sldMk cId="3954307890" sldId="372"/>
        </pc:sldMkLst>
      </pc:sldChg>
      <pc:sldChg chg="addSp delSp modSp add mod delAnim modAnim">
        <pc:chgData name="Oliver Allanson (Electronic, Electrical and Systems Engineering)" userId="9b861ae8-ad7d-44e8-8ca9-1a6b7b6b521b" providerId="ADAL" clId="{66613D4B-2618-47FB-8D0F-E6C095A2E1C2}" dt="2023-04-14T12:19:58.053" v="7492" actId="478"/>
        <pc:sldMkLst>
          <pc:docMk/>
          <pc:sldMk cId="4259247455" sldId="373"/>
        </pc:sldMkLst>
        <pc:spChg chg="mod">
          <ac:chgData name="Oliver Allanson (Electronic, Electrical and Systems Engineering)" userId="9b861ae8-ad7d-44e8-8ca9-1a6b7b6b521b" providerId="ADAL" clId="{66613D4B-2618-47FB-8D0F-E6C095A2E1C2}" dt="2023-04-13T10:45:11.052" v="1609" actId="20577"/>
          <ac:spMkLst>
            <pc:docMk/>
            <pc:sldMk cId="4259247455" sldId="373"/>
            <ac:spMk id="2" creationId="{D4C3BDCA-87A9-339D-F250-414B4D4AB18E}"/>
          </ac:spMkLst>
        </pc:spChg>
        <pc:spChg chg="add mod">
          <ac:chgData name="Oliver Allanson (Electronic, Electrical and Systems Engineering)" userId="9b861ae8-ad7d-44e8-8ca9-1a6b7b6b521b" providerId="ADAL" clId="{66613D4B-2618-47FB-8D0F-E6C095A2E1C2}" dt="2023-04-13T10:42:58.028" v="1526" actId="20577"/>
          <ac:spMkLst>
            <pc:docMk/>
            <pc:sldMk cId="4259247455" sldId="373"/>
            <ac:spMk id="3" creationId="{D001A816-D38A-CCC7-1ECB-6C14C067D64C}"/>
          </ac:spMkLst>
        </pc:spChg>
        <pc:spChg chg="add del">
          <ac:chgData name="Oliver Allanson (Electronic, Electrical and Systems Engineering)" userId="9b861ae8-ad7d-44e8-8ca9-1a6b7b6b521b" providerId="ADAL" clId="{66613D4B-2618-47FB-8D0F-E6C095A2E1C2}" dt="2023-04-14T07:11:01.075" v="3153" actId="22"/>
          <ac:spMkLst>
            <pc:docMk/>
            <pc:sldMk cId="4259247455" sldId="373"/>
            <ac:spMk id="5" creationId="{57CF34F1-E3AE-5CD4-8B94-3C4B3A03FD65}"/>
          </ac:spMkLst>
        </pc:spChg>
        <pc:spChg chg="add mod">
          <ac:chgData name="Oliver Allanson (Electronic, Electrical and Systems Engineering)" userId="9b861ae8-ad7d-44e8-8ca9-1a6b7b6b521b" providerId="ADAL" clId="{66613D4B-2618-47FB-8D0F-E6C095A2E1C2}" dt="2023-04-13T10:44:35.785" v="1588" actId="14100"/>
          <ac:spMkLst>
            <pc:docMk/>
            <pc:sldMk cId="4259247455" sldId="373"/>
            <ac:spMk id="7" creationId="{C7910297-E5EE-B110-4111-799FB35393BF}"/>
          </ac:spMkLst>
        </pc:spChg>
        <pc:spChg chg="add del">
          <ac:chgData name="Oliver Allanson (Electronic, Electrical and Systems Engineering)" userId="9b861ae8-ad7d-44e8-8ca9-1a6b7b6b521b" providerId="ADAL" clId="{66613D4B-2618-47FB-8D0F-E6C095A2E1C2}" dt="2023-04-14T07:11:21.976" v="3155" actId="22"/>
          <ac:spMkLst>
            <pc:docMk/>
            <pc:sldMk cId="4259247455" sldId="373"/>
            <ac:spMk id="9" creationId="{19DF0CC8-80E0-1F57-8F24-9EEB0A18DEFE}"/>
          </ac:spMkLst>
        </pc:spChg>
        <pc:picChg chg="add del mod">
          <ac:chgData name="Oliver Allanson (Electronic, Electrical and Systems Engineering)" userId="9b861ae8-ad7d-44e8-8ca9-1a6b7b6b521b" providerId="ADAL" clId="{66613D4B-2618-47FB-8D0F-E6C095A2E1C2}" dt="2023-04-13T13:35:13.770" v="3151" actId="21"/>
          <ac:picMkLst>
            <pc:docMk/>
            <pc:sldMk cId="4259247455" sldId="373"/>
            <ac:picMk id="4" creationId="{D5F7C3F0-C414-BDD2-4702-6DAACDFDE7CD}"/>
          </ac:picMkLst>
        </pc:picChg>
        <pc:picChg chg="add mod">
          <ac:chgData name="Oliver Allanson (Electronic, Electrical and Systems Engineering)" userId="9b861ae8-ad7d-44e8-8ca9-1a6b7b6b521b" providerId="ADAL" clId="{66613D4B-2618-47FB-8D0F-E6C095A2E1C2}" dt="2023-04-13T10:43:44.432" v="1529" actId="1076"/>
          <ac:picMkLst>
            <pc:docMk/>
            <pc:sldMk cId="4259247455" sldId="373"/>
            <ac:picMk id="6" creationId="{087D1155-DF5A-817D-C7C3-DA621405AAF5}"/>
          </ac:picMkLst>
        </pc:picChg>
        <pc:picChg chg="add del mod">
          <ac:chgData name="Oliver Allanson (Electronic, Electrical and Systems Engineering)" userId="9b861ae8-ad7d-44e8-8ca9-1a6b7b6b521b" providerId="ADAL" clId="{66613D4B-2618-47FB-8D0F-E6C095A2E1C2}" dt="2023-04-14T12:19:58.053" v="7492" actId="478"/>
          <ac:picMkLst>
            <pc:docMk/>
            <pc:sldMk cId="4259247455" sldId="373"/>
            <ac:picMk id="10" creationId="{15D1367A-EC71-434F-C8E4-E4D2D9427EF0}"/>
          </ac:picMkLst>
        </pc:picChg>
      </pc:sldChg>
      <pc:sldChg chg="addSp delSp modSp add mod">
        <pc:chgData name="Oliver Allanson (Electronic, Electrical and Systems Engineering)" userId="9b861ae8-ad7d-44e8-8ca9-1a6b7b6b521b" providerId="ADAL" clId="{66613D4B-2618-47FB-8D0F-E6C095A2E1C2}" dt="2023-04-14T09:11:53.515" v="6225" actId="20577"/>
        <pc:sldMkLst>
          <pc:docMk/>
          <pc:sldMk cId="4078316723" sldId="374"/>
        </pc:sldMkLst>
        <pc:spChg chg="mod">
          <ac:chgData name="Oliver Allanson (Electronic, Electrical and Systems Engineering)" userId="9b861ae8-ad7d-44e8-8ca9-1a6b7b6b521b" providerId="ADAL" clId="{66613D4B-2618-47FB-8D0F-E6C095A2E1C2}" dt="2023-04-13T10:46:34.656" v="1636" actId="20577"/>
          <ac:spMkLst>
            <pc:docMk/>
            <pc:sldMk cId="4078316723" sldId="374"/>
            <ac:spMk id="2" creationId="{D4C3BDCA-87A9-339D-F250-414B4D4AB18E}"/>
          </ac:spMkLst>
        </pc:spChg>
        <pc:spChg chg="add del mod">
          <ac:chgData name="Oliver Allanson (Electronic, Electrical and Systems Engineering)" userId="9b861ae8-ad7d-44e8-8ca9-1a6b7b6b521b" providerId="ADAL" clId="{66613D4B-2618-47FB-8D0F-E6C095A2E1C2}" dt="2023-04-13T10:28:53.428" v="1303" actId="478"/>
          <ac:spMkLst>
            <pc:docMk/>
            <pc:sldMk cId="4078316723" sldId="374"/>
            <ac:spMk id="3" creationId="{C84A65F2-F483-30F5-C84D-FD8D0F9D627D}"/>
          </ac:spMkLst>
        </pc:spChg>
        <pc:spChg chg="del mod">
          <ac:chgData name="Oliver Allanson (Electronic, Electrical and Systems Engineering)" userId="9b861ae8-ad7d-44e8-8ca9-1a6b7b6b521b" providerId="ADAL" clId="{66613D4B-2618-47FB-8D0F-E6C095A2E1C2}" dt="2023-04-13T10:29:07.492" v="1309" actId="21"/>
          <ac:spMkLst>
            <pc:docMk/>
            <pc:sldMk cId="4078316723" sldId="374"/>
            <ac:spMk id="4" creationId="{BAD793E2-6029-9A7F-2186-917C5316AF92}"/>
          </ac:spMkLst>
        </pc:spChg>
        <pc:spChg chg="add del mod">
          <ac:chgData name="Oliver Allanson (Electronic, Electrical and Systems Engineering)" userId="9b861ae8-ad7d-44e8-8ca9-1a6b7b6b521b" providerId="ADAL" clId="{66613D4B-2618-47FB-8D0F-E6C095A2E1C2}" dt="2023-04-13T10:28:53.428" v="1303" actId="478"/>
          <ac:spMkLst>
            <pc:docMk/>
            <pc:sldMk cId="4078316723" sldId="374"/>
            <ac:spMk id="5" creationId="{2728167F-2F07-5A5D-B814-B1900367B15D}"/>
          </ac:spMkLst>
        </pc:spChg>
        <pc:spChg chg="del">
          <ac:chgData name="Oliver Allanson (Electronic, Electrical and Systems Engineering)" userId="9b861ae8-ad7d-44e8-8ca9-1a6b7b6b521b" providerId="ADAL" clId="{66613D4B-2618-47FB-8D0F-E6C095A2E1C2}" dt="2023-04-13T10:28:41.942" v="1299" actId="478"/>
          <ac:spMkLst>
            <pc:docMk/>
            <pc:sldMk cId="4078316723" sldId="374"/>
            <ac:spMk id="7" creationId="{E48CDC22-5714-B430-E022-FE8E6568FE7C}"/>
          </ac:spMkLst>
        </pc:spChg>
        <pc:spChg chg="mod">
          <ac:chgData name="Oliver Allanson (Electronic, Electrical and Systems Engineering)" userId="9b861ae8-ad7d-44e8-8ca9-1a6b7b6b521b" providerId="ADAL" clId="{66613D4B-2618-47FB-8D0F-E6C095A2E1C2}" dt="2023-04-14T09:11:53.515" v="6225" actId="20577"/>
          <ac:spMkLst>
            <pc:docMk/>
            <pc:sldMk cId="4078316723" sldId="374"/>
            <ac:spMk id="8" creationId="{11B99848-A008-9512-D6D1-60C037842606}"/>
          </ac:spMkLst>
        </pc:spChg>
        <pc:spChg chg="del mod">
          <ac:chgData name="Oliver Allanson (Electronic, Electrical and Systems Engineering)" userId="9b861ae8-ad7d-44e8-8ca9-1a6b7b6b521b" providerId="ADAL" clId="{66613D4B-2618-47FB-8D0F-E6C095A2E1C2}" dt="2023-04-13T10:29:04.607" v="1307" actId="21"/>
          <ac:spMkLst>
            <pc:docMk/>
            <pc:sldMk cId="4078316723" sldId="374"/>
            <ac:spMk id="9" creationId="{32DB8392-2CC4-CC5E-FEF3-A3E6858ADB4C}"/>
          </ac:spMkLst>
        </pc:spChg>
        <pc:spChg chg="add del mod">
          <ac:chgData name="Oliver Allanson (Electronic, Electrical and Systems Engineering)" userId="9b861ae8-ad7d-44e8-8ca9-1a6b7b6b521b" providerId="ADAL" clId="{66613D4B-2618-47FB-8D0F-E6C095A2E1C2}" dt="2023-04-13T10:28:58.267" v="1306" actId="478"/>
          <ac:spMkLst>
            <pc:docMk/>
            <pc:sldMk cId="4078316723" sldId="374"/>
            <ac:spMk id="10" creationId="{55E5076F-86DE-BD0A-996D-40F0F76187C2}"/>
          </ac:spMkLst>
        </pc:spChg>
        <pc:spChg chg="del">
          <ac:chgData name="Oliver Allanson (Electronic, Electrical and Systems Engineering)" userId="9b861ae8-ad7d-44e8-8ca9-1a6b7b6b521b" providerId="ADAL" clId="{66613D4B-2618-47FB-8D0F-E6C095A2E1C2}" dt="2023-04-13T10:28:41.942" v="1299" actId="478"/>
          <ac:spMkLst>
            <pc:docMk/>
            <pc:sldMk cId="4078316723" sldId="374"/>
            <ac:spMk id="11" creationId="{871BB946-45BD-27DF-3EC8-F7229A2AFE19}"/>
          </ac:spMkLst>
        </pc:spChg>
        <pc:spChg chg="add del mod">
          <ac:chgData name="Oliver Allanson (Electronic, Electrical and Systems Engineering)" userId="9b861ae8-ad7d-44e8-8ca9-1a6b7b6b521b" providerId="ADAL" clId="{66613D4B-2618-47FB-8D0F-E6C095A2E1C2}" dt="2023-04-13T10:28:58.267" v="1306" actId="478"/>
          <ac:spMkLst>
            <pc:docMk/>
            <pc:sldMk cId="4078316723" sldId="374"/>
            <ac:spMk id="12" creationId="{B3B1CD3A-07CB-730C-FED2-C2B7FD8C01BB}"/>
          </ac:spMkLst>
        </pc:spChg>
        <pc:spChg chg="mod">
          <ac:chgData name="Oliver Allanson (Electronic, Electrical and Systems Engineering)" userId="9b861ae8-ad7d-44e8-8ca9-1a6b7b6b521b" providerId="ADAL" clId="{66613D4B-2618-47FB-8D0F-E6C095A2E1C2}" dt="2023-04-14T08:35:02.462" v="3694" actId="1076"/>
          <ac:spMkLst>
            <pc:docMk/>
            <pc:sldMk cId="4078316723" sldId="374"/>
            <ac:spMk id="13" creationId="{3A2DCA51-F8B6-4BAF-A852-AE29D76A2845}"/>
          </ac:spMkLst>
        </pc:spChg>
        <pc:picChg chg="del">
          <ac:chgData name="Oliver Allanson (Electronic, Electrical and Systems Engineering)" userId="9b861ae8-ad7d-44e8-8ca9-1a6b7b6b521b" providerId="ADAL" clId="{66613D4B-2618-47FB-8D0F-E6C095A2E1C2}" dt="2023-04-13T10:28:53.428" v="1303" actId="478"/>
          <ac:picMkLst>
            <pc:docMk/>
            <pc:sldMk cId="4078316723" sldId="374"/>
            <ac:picMk id="6" creationId="{2AAF239B-05E5-0B9F-45B2-158D59AFAF04}"/>
          </ac:picMkLst>
        </pc:picChg>
      </pc:sldChg>
      <pc:sldChg chg="delSp modSp add mod ord">
        <pc:chgData name="Oliver Allanson (Electronic, Electrical and Systems Engineering)" userId="9b861ae8-ad7d-44e8-8ca9-1a6b7b6b521b" providerId="ADAL" clId="{66613D4B-2618-47FB-8D0F-E6C095A2E1C2}" dt="2023-04-14T09:11:09.773" v="6178" actId="20577"/>
        <pc:sldMkLst>
          <pc:docMk/>
          <pc:sldMk cId="3206141519" sldId="375"/>
        </pc:sldMkLst>
        <pc:spChg chg="mod">
          <ac:chgData name="Oliver Allanson (Electronic, Electrical and Systems Engineering)" userId="9b861ae8-ad7d-44e8-8ca9-1a6b7b6b521b" providerId="ADAL" clId="{66613D4B-2618-47FB-8D0F-E6C095A2E1C2}" dt="2023-04-13T10:46:45.757" v="1642" actId="20577"/>
          <ac:spMkLst>
            <pc:docMk/>
            <pc:sldMk cId="3206141519" sldId="375"/>
            <ac:spMk id="2" creationId="{D4C3BDCA-87A9-339D-F250-414B4D4AB18E}"/>
          </ac:spMkLst>
        </pc:spChg>
        <pc:spChg chg="mod">
          <ac:chgData name="Oliver Allanson (Electronic, Electrical and Systems Engineering)" userId="9b861ae8-ad7d-44e8-8ca9-1a6b7b6b521b" providerId="ADAL" clId="{66613D4B-2618-47FB-8D0F-E6C095A2E1C2}" dt="2023-04-14T09:11:09.773" v="6178" actId="20577"/>
          <ac:spMkLst>
            <pc:docMk/>
            <pc:sldMk cId="3206141519" sldId="375"/>
            <ac:spMk id="4" creationId="{BAD793E2-6029-9A7F-2186-917C5316AF92}"/>
          </ac:spMkLst>
        </pc:spChg>
        <pc:spChg chg="del mod">
          <ac:chgData name="Oliver Allanson (Electronic, Electrical and Systems Engineering)" userId="9b861ae8-ad7d-44e8-8ca9-1a6b7b6b521b" providerId="ADAL" clId="{66613D4B-2618-47FB-8D0F-E6C095A2E1C2}" dt="2023-04-13T10:29:36.281" v="1321" actId="478"/>
          <ac:spMkLst>
            <pc:docMk/>
            <pc:sldMk cId="3206141519" sldId="375"/>
            <ac:spMk id="7" creationId="{E48CDC22-5714-B430-E022-FE8E6568FE7C}"/>
          </ac:spMkLst>
        </pc:spChg>
        <pc:spChg chg="del">
          <ac:chgData name="Oliver Allanson (Electronic, Electrical and Systems Engineering)" userId="9b861ae8-ad7d-44e8-8ca9-1a6b7b6b521b" providerId="ADAL" clId="{66613D4B-2618-47FB-8D0F-E6C095A2E1C2}" dt="2023-04-13T10:29:36.281" v="1321" actId="478"/>
          <ac:spMkLst>
            <pc:docMk/>
            <pc:sldMk cId="3206141519" sldId="375"/>
            <ac:spMk id="8" creationId="{11B99848-A008-9512-D6D1-60C037842606}"/>
          </ac:spMkLst>
        </pc:spChg>
        <pc:spChg chg="mod">
          <ac:chgData name="Oliver Allanson (Electronic, Electrical and Systems Engineering)" userId="9b861ae8-ad7d-44e8-8ca9-1a6b7b6b521b" providerId="ADAL" clId="{66613D4B-2618-47FB-8D0F-E6C095A2E1C2}" dt="2023-04-14T07:51:54.748" v="3661" actId="20577"/>
          <ac:spMkLst>
            <pc:docMk/>
            <pc:sldMk cId="3206141519" sldId="375"/>
            <ac:spMk id="9" creationId="{32DB8392-2CC4-CC5E-FEF3-A3E6858ADB4C}"/>
          </ac:spMkLst>
        </pc:spChg>
        <pc:spChg chg="del">
          <ac:chgData name="Oliver Allanson (Electronic, Electrical and Systems Engineering)" userId="9b861ae8-ad7d-44e8-8ca9-1a6b7b6b521b" providerId="ADAL" clId="{66613D4B-2618-47FB-8D0F-E6C095A2E1C2}" dt="2023-04-13T10:29:36.281" v="1321" actId="478"/>
          <ac:spMkLst>
            <pc:docMk/>
            <pc:sldMk cId="3206141519" sldId="375"/>
            <ac:spMk id="11" creationId="{871BB946-45BD-27DF-3EC8-F7229A2AFE19}"/>
          </ac:spMkLst>
        </pc:spChg>
        <pc:spChg chg="del">
          <ac:chgData name="Oliver Allanson (Electronic, Electrical and Systems Engineering)" userId="9b861ae8-ad7d-44e8-8ca9-1a6b7b6b521b" providerId="ADAL" clId="{66613D4B-2618-47FB-8D0F-E6C095A2E1C2}" dt="2023-04-13T10:29:36.281" v="1321" actId="478"/>
          <ac:spMkLst>
            <pc:docMk/>
            <pc:sldMk cId="3206141519" sldId="375"/>
            <ac:spMk id="13" creationId="{3A2DCA51-F8B6-4BAF-A852-AE29D76A2845}"/>
          </ac:spMkLst>
        </pc:spChg>
        <pc:picChg chg="mod">
          <ac:chgData name="Oliver Allanson (Electronic, Electrical and Systems Engineering)" userId="9b861ae8-ad7d-44e8-8ca9-1a6b7b6b521b" providerId="ADAL" clId="{66613D4B-2618-47FB-8D0F-E6C095A2E1C2}" dt="2023-04-14T08:38:41.433" v="3823" actId="14100"/>
          <ac:picMkLst>
            <pc:docMk/>
            <pc:sldMk cId="3206141519" sldId="375"/>
            <ac:picMk id="6" creationId="{2AAF239B-05E5-0B9F-45B2-158D59AFAF04}"/>
          </ac:picMkLst>
        </pc:picChg>
      </pc:sldChg>
      <pc:sldChg chg="addSp delSp modSp add mod delAnim">
        <pc:chgData name="Oliver Allanson (Electronic, Electrical and Systems Engineering)" userId="9b861ae8-ad7d-44e8-8ca9-1a6b7b6b521b" providerId="ADAL" clId="{66613D4B-2618-47FB-8D0F-E6C095A2E1C2}" dt="2023-04-13T13:17:47.270" v="3150" actId="21"/>
        <pc:sldMkLst>
          <pc:docMk/>
          <pc:sldMk cId="779314479" sldId="376"/>
        </pc:sldMkLst>
        <pc:spChg chg="del">
          <ac:chgData name="Oliver Allanson (Electronic, Electrical and Systems Engineering)" userId="9b861ae8-ad7d-44e8-8ca9-1a6b7b6b521b" providerId="ADAL" clId="{66613D4B-2618-47FB-8D0F-E6C095A2E1C2}" dt="2023-04-13T10:44:59.282" v="1594" actId="21"/>
          <ac:spMkLst>
            <pc:docMk/>
            <pc:sldMk cId="779314479" sldId="376"/>
            <ac:spMk id="3" creationId="{D001A816-D38A-CCC7-1ECB-6C14C067D64C}"/>
          </ac:spMkLst>
        </pc:spChg>
        <pc:spChg chg="del mod">
          <ac:chgData name="Oliver Allanson (Electronic, Electrical and Systems Engineering)" userId="9b861ae8-ad7d-44e8-8ca9-1a6b7b6b521b" providerId="ADAL" clId="{66613D4B-2618-47FB-8D0F-E6C095A2E1C2}" dt="2023-04-13T10:44:54.813" v="1593" actId="21"/>
          <ac:spMkLst>
            <pc:docMk/>
            <pc:sldMk cId="779314479" sldId="376"/>
            <ac:spMk id="7" creationId="{C7910297-E5EE-B110-4111-799FB35393BF}"/>
          </ac:spMkLst>
        </pc:spChg>
        <pc:spChg chg="add del mod">
          <ac:chgData name="Oliver Allanson (Electronic, Electrical and Systems Engineering)" userId="9b861ae8-ad7d-44e8-8ca9-1a6b7b6b521b" providerId="ADAL" clId="{66613D4B-2618-47FB-8D0F-E6C095A2E1C2}" dt="2023-04-13T10:44:48.688" v="1591" actId="478"/>
          <ac:spMkLst>
            <pc:docMk/>
            <pc:sldMk cId="779314479" sldId="376"/>
            <ac:spMk id="8" creationId="{10829E59-90E1-DF0A-D25C-F5FC562C7619}"/>
          </ac:spMkLst>
        </pc:spChg>
        <pc:spChg chg="add del mod">
          <ac:chgData name="Oliver Allanson (Electronic, Electrical and Systems Engineering)" userId="9b861ae8-ad7d-44e8-8ca9-1a6b7b6b521b" providerId="ADAL" clId="{66613D4B-2618-47FB-8D0F-E6C095A2E1C2}" dt="2023-04-13T13:17:47.270" v="3150" actId="21"/>
          <ac:spMkLst>
            <pc:docMk/>
            <pc:sldMk cId="779314479" sldId="376"/>
            <ac:spMk id="9" creationId="{9CEEF6ED-0FD2-9526-FA55-A464F04D7BC0}"/>
          </ac:spMkLst>
        </pc:spChg>
        <pc:picChg chg="del">
          <ac:chgData name="Oliver Allanson (Electronic, Electrical and Systems Engineering)" userId="9b861ae8-ad7d-44e8-8ca9-1a6b7b6b521b" providerId="ADAL" clId="{66613D4B-2618-47FB-8D0F-E6C095A2E1C2}" dt="2023-04-13T10:44:48.688" v="1591" actId="478"/>
          <ac:picMkLst>
            <pc:docMk/>
            <pc:sldMk cId="779314479" sldId="376"/>
            <ac:picMk id="4" creationId="{D5F7C3F0-C414-BDD2-4702-6DAACDFDE7CD}"/>
          </ac:picMkLst>
        </pc:picChg>
        <pc:picChg chg="add del mod">
          <ac:chgData name="Oliver Allanson (Electronic, Electrical and Systems Engineering)" userId="9b861ae8-ad7d-44e8-8ca9-1a6b7b6b521b" providerId="ADAL" clId="{66613D4B-2618-47FB-8D0F-E6C095A2E1C2}" dt="2023-04-13T10:44:48.688" v="1591" actId="478"/>
          <ac:picMkLst>
            <pc:docMk/>
            <pc:sldMk cId="779314479" sldId="376"/>
            <ac:picMk id="5" creationId="{E5E2433A-1F5D-26EA-5A69-D37EC7086E8E}"/>
          </ac:picMkLst>
        </pc:picChg>
        <pc:picChg chg="del">
          <ac:chgData name="Oliver Allanson (Electronic, Electrical and Systems Engineering)" userId="9b861ae8-ad7d-44e8-8ca9-1a6b7b6b521b" providerId="ADAL" clId="{66613D4B-2618-47FB-8D0F-E6C095A2E1C2}" dt="2023-04-13T10:44:59.282" v="1594" actId="21"/>
          <ac:picMkLst>
            <pc:docMk/>
            <pc:sldMk cId="779314479" sldId="376"/>
            <ac:picMk id="6" creationId="{087D1155-DF5A-817D-C7C3-DA621405AAF5}"/>
          </ac:picMkLst>
        </pc:picChg>
      </pc:sldChg>
      <pc:sldChg chg="addSp delSp modSp new mod modAnim">
        <pc:chgData name="Oliver Allanson (Electronic, Electrical and Systems Engineering)" userId="9b861ae8-ad7d-44e8-8ca9-1a6b7b6b521b" providerId="ADAL" clId="{66613D4B-2618-47FB-8D0F-E6C095A2E1C2}" dt="2023-04-14T11:52:34.406" v="7491" actId="20577"/>
        <pc:sldMkLst>
          <pc:docMk/>
          <pc:sldMk cId="2088675881" sldId="377"/>
        </pc:sldMkLst>
        <pc:graphicFrameChg chg="add del modGraphic">
          <ac:chgData name="Oliver Allanson (Electronic, Electrical and Systems Engineering)" userId="9b861ae8-ad7d-44e8-8ca9-1a6b7b6b521b" providerId="ADAL" clId="{66613D4B-2618-47FB-8D0F-E6C095A2E1C2}" dt="2023-04-14T08:36:01.421" v="3697" actId="1032"/>
          <ac:graphicFrameMkLst>
            <pc:docMk/>
            <pc:sldMk cId="2088675881" sldId="377"/>
            <ac:graphicFrameMk id="2" creationId="{89280D59-40A7-B091-6131-C7BD3C2AF4F8}"/>
          </ac:graphicFrameMkLst>
        </pc:graphicFrameChg>
        <pc:graphicFrameChg chg="add mod modGraphic">
          <ac:chgData name="Oliver Allanson (Electronic, Electrical and Systems Engineering)" userId="9b861ae8-ad7d-44e8-8ca9-1a6b7b6b521b" providerId="ADAL" clId="{66613D4B-2618-47FB-8D0F-E6C095A2E1C2}" dt="2023-04-14T09:22:51.836" v="7129" actId="20577"/>
          <ac:graphicFrameMkLst>
            <pc:docMk/>
            <pc:sldMk cId="2088675881" sldId="377"/>
            <ac:graphicFrameMk id="2" creationId="{A64A09A6-0AA5-7C77-0C0F-FDCC38D8BD6F}"/>
          </ac:graphicFrameMkLst>
        </pc:graphicFrameChg>
        <pc:graphicFrameChg chg="add del modGraphic">
          <ac:chgData name="Oliver Allanson (Electronic, Electrical and Systems Engineering)" userId="9b861ae8-ad7d-44e8-8ca9-1a6b7b6b521b" providerId="ADAL" clId="{66613D4B-2618-47FB-8D0F-E6C095A2E1C2}" dt="2023-04-14T08:36:32.188" v="3699" actId="1032"/>
          <ac:graphicFrameMkLst>
            <pc:docMk/>
            <pc:sldMk cId="2088675881" sldId="377"/>
            <ac:graphicFrameMk id="3" creationId="{002EA6CD-94DA-9965-2F96-F4D9DC6D9FB7}"/>
          </ac:graphicFrameMkLst>
        </pc:graphicFrameChg>
        <pc:graphicFrameChg chg="add mod modGraphic">
          <ac:chgData name="Oliver Allanson (Electronic, Electrical and Systems Engineering)" userId="9b861ae8-ad7d-44e8-8ca9-1a6b7b6b521b" providerId="ADAL" clId="{66613D4B-2618-47FB-8D0F-E6C095A2E1C2}" dt="2023-04-14T11:52:34.406" v="7491" actId="20577"/>
          <ac:graphicFrameMkLst>
            <pc:docMk/>
            <pc:sldMk cId="2088675881" sldId="377"/>
            <ac:graphicFrameMk id="4" creationId="{8B7BD3E6-5BBC-DBBA-649C-2E2ABD5AC2F3}"/>
          </ac:graphicFrameMkLst>
        </pc:graphicFrameChg>
        <pc:graphicFrameChg chg="add mod modGraphic">
          <ac:chgData name="Oliver Allanson (Electronic, Electrical and Systems Engineering)" userId="9b861ae8-ad7d-44e8-8ca9-1a6b7b6b521b" providerId="ADAL" clId="{66613D4B-2618-47FB-8D0F-E6C095A2E1C2}" dt="2023-04-14T08:50:23.515" v="4633"/>
          <ac:graphicFrameMkLst>
            <pc:docMk/>
            <pc:sldMk cId="2088675881" sldId="377"/>
            <ac:graphicFrameMk id="5" creationId="{449E62FD-B8D4-DE52-9C08-14DA9DE9CA3E}"/>
          </ac:graphicFrameMkLst>
        </pc:graphicFrameChg>
      </pc:sldChg>
      <pc:sldChg chg="addSp delSp modSp add mod">
        <pc:chgData name="Oliver Allanson (Electronic, Electrical and Systems Engineering)" userId="9b861ae8-ad7d-44e8-8ca9-1a6b7b6b521b" providerId="ADAL" clId="{66613D4B-2618-47FB-8D0F-E6C095A2E1C2}" dt="2023-04-14T09:13:56.150" v="6548" actId="1076"/>
        <pc:sldMkLst>
          <pc:docMk/>
          <pc:sldMk cId="2780473309" sldId="378"/>
        </pc:sldMkLst>
        <pc:spChg chg="mod">
          <ac:chgData name="Oliver Allanson (Electronic, Electrical and Systems Engineering)" userId="9b861ae8-ad7d-44e8-8ca9-1a6b7b6b521b" providerId="ADAL" clId="{66613D4B-2618-47FB-8D0F-E6C095A2E1C2}" dt="2023-04-14T09:12:02.172" v="6230" actId="20577"/>
          <ac:spMkLst>
            <pc:docMk/>
            <pc:sldMk cId="2780473309" sldId="378"/>
            <ac:spMk id="2" creationId="{D4C3BDCA-87A9-339D-F250-414B4D4AB18E}"/>
          </ac:spMkLst>
        </pc:spChg>
        <pc:spChg chg="mod">
          <ac:chgData name="Oliver Allanson (Electronic, Electrical and Systems Engineering)" userId="9b861ae8-ad7d-44e8-8ca9-1a6b7b6b521b" providerId="ADAL" clId="{66613D4B-2618-47FB-8D0F-E6C095A2E1C2}" dt="2023-04-14T09:13:15.363" v="6545" actId="1076"/>
          <ac:spMkLst>
            <pc:docMk/>
            <pc:sldMk cId="2780473309" sldId="378"/>
            <ac:spMk id="8" creationId="{11B99848-A008-9512-D6D1-60C037842606}"/>
          </ac:spMkLst>
        </pc:spChg>
        <pc:spChg chg="del">
          <ac:chgData name="Oliver Allanson (Electronic, Electrical and Systems Engineering)" userId="9b861ae8-ad7d-44e8-8ca9-1a6b7b6b521b" providerId="ADAL" clId="{66613D4B-2618-47FB-8D0F-E6C095A2E1C2}" dt="2023-04-14T09:12:53.290" v="6467" actId="21"/>
          <ac:spMkLst>
            <pc:docMk/>
            <pc:sldMk cId="2780473309" sldId="378"/>
            <ac:spMk id="13" creationId="{3A2DCA51-F8B6-4BAF-A852-AE29D76A2845}"/>
          </ac:spMkLst>
        </pc:spChg>
        <pc:picChg chg="add mod">
          <ac:chgData name="Oliver Allanson (Electronic, Electrical and Systems Engineering)" userId="9b861ae8-ad7d-44e8-8ca9-1a6b7b6b521b" providerId="ADAL" clId="{66613D4B-2618-47FB-8D0F-E6C095A2E1C2}" dt="2023-04-14T09:13:56.150" v="6548" actId="1076"/>
          <ac:picMkLst>
            <pc:docMk/>
            <pc:sldMk cId="2780473309" sldId="378"/>
            <ac:picMk id="4" creationId="{37B290B2-5515-3AC3-CE8B-8586340A614D}"/>
          </ac:picMkLst>
        </pc:picChg>
      </pc:sldChg>
    </pc:docChg>
  </pc:docChgLst>
  <pc:docChgLst>
    <pc:chgData name="Allanson, Oliver" userId="4ca711e8-23b2-4d99-94b6-4d275258990a" providerId="ADAL" clId="{669E00D4-8F47-47ED-BF8E-6B31252CD975}"/>
    <pc:docChg chg="undo custSel delSld modSld">
      <pc:chgData name="Allanson, Oliver" userId="4ca711e8-23b2-4d99-94b6-4d275258990a" providerId="ADAL" clId="{669E00D4-8F47-47ED-BF8E-6B31252CD975}" dt="2023-02-14T13:08:07.049" v="722" actId="14100"/>
      <pc:docMkLst>
        <pc:docMk/>
      </pc:docMkLst>
      <pc:sldChg chg="modSp mod">
        <pc:chgData name="Allanson, Oliver" userId="4ca711e8-23b2-4d99-94b6-4d275258990a" providerId="ADAL" clId="{669E00D4-8F47-47ED-BF8E-6B31252CD975}" dt="2023-02-14T12:50:55.273" v="198" actId="1076"/>
        <pc:sldMkLst>
          <pc:docMk/>
          <pc:sldMk cId="0" sldId="285"/>
        </pc:sldMkLst>
        <pc:spChg chg="mod">
          <ac:chgData name="Allanson, Oliver" userId="4ca711e8-23b2-4d99-94b6-4d275258990a" providerId="ADAL" clId="{669E00D4-8F47-47ED-BF8E-6B31252CD975}" dt="2023-02-14T12:50:55.273" v="198" actId="1076"/>
          <ac:spMkLst>
            <pc:docMk/>
            <pc:sldMk cId="0" sldId="285"/>
            <ac:spMk id="6" creationId="{00000000-0000-0000-0000-000000000000}"/>
          </ac:spMkLst>
        </pc:spChg>
      </pc:sldChg>
      <pc:sldChg chg="delSp">
        <pc:chgData name="Allanson, Oliver" userId="4ca711e8-23b2-4d99-94b6-4d275258990a" providerId="ADAL" clId="{669E00D4-8F47-47ED-BF8E-6B31252CD975}" dt="2023-02-14T12:50:21.386" v="163" actId="478"/>
        <pc:sldMkLst>
          <pc:docMk/>
          <pc:sldMk cId="0" sldId="286"/>
        </pc:sldMkLst>
        <pc:picChg chg="del">
          <ac:chgData name="Allanson, Oliver" userId="4ca711e8-23b2-4d99-94b6-4d275258990a" providerId="ADAL" clId="{669E00D4-8F47-47ED-BF8E-6B31252CD975}" dt="2023-02-14T12:50:21.386" v="163" actId="478"/>
          <ac:picMkLst>
            <pc:docMk/>
            <pc:sldMk cId="0" sldId="286"/>
            <ac:picMk id="9" creationId="{00000000-0000-0000-0000-000000000000}"/>
          </ac:picMkLst>
        </pc:picChg>
      </pc:sldChg>
      <pc:sldChg chg="delSp modNotesTx">
        <pc:chgData name="Allanson, Oliver" userId="4ca711e8-23b2-4d99-94b6-4d275258990a" providerId="ADAL" clId="{669E00D4-8F47-47ED-BF8E-6B31252CD975}" dt="2023-02-14T12:50:16.819" v="161" actId="478"/>
        <pc:sldMkLst>
          <pc:docMk/>
          <pc:sldMk cId="1631335209" sldId="289"/>
        </pc:sldMkLst>
        <pc:picChg chg="del">
          <ac:chgData name="Allanson, Oliver" userId="4ca711e8-23b2-4d99-94b6-4d275258990a" providerId="ADAL" clId="{669E00D4-8F47-47ED-BF8E-6B31252CD975}" dt="2023-02-14T12:50:16.819" v="161" actId="478"/>
          <ac:picMkLst>
            <pc:docMk/>
            <pc:sldMk cId="1631335209" sldId="289"/>
            <ac:picMk id="3074" creationId="{00000000-0000-0000-0000-000000000000}"/>
          </ac:picMkLst>
        </pc:picChg>
      </pc:sldChg>
      <pc:sldChg chg="modSp mod modNotesTx">
        <pc:chgData name="Allanson, Oliver" userId="4ca711e8-23b2-4d99-94b6-4d275258990a" providerId="ADAL" clId="{669E00D4-8F47-47ED-BF8E-6B31252CD975}" dt="2023-02-14T13:07:17.998" v="652" actId="20577"/>
        <pc:sldMkLst>
          <pc:docMk/>
          <pc:sldMk cId="752075110" sldId="290"/>
        </pc:sldMkLst>
        <pc:spChg chg="mod">
          <ac:chgData name="Allanson, Oliver" userId="4ca711e8-23b2-4d99-94b6-4d275258990a" providerId="ADAL" clId="{669E00D4-8F47-47ED-BF8E-6B31252CD975}" dt="2023-02-14T12:49:30.992" v="157" actId="20577"/>
          <ac:spMkLst>
            <pc:docMk/>
            <pc:sldMk cId="752075110" sldId="290"/>
            <ac:spMk id="4" creationId="{97080DA2-90CB-802A-7018-879E62E3BC50}"/>
          </ac:spMkLst>
        </pc:spChg>
      </pc:sldChg>
      <pc:sldChg chg="del">
        <pc:chgData name="Allanson, Oliver" userId="4ca711e8-23b2-4d99-94b6-4d275258990a" providerId="ADAL" clId="{669E00D4-8F47-47ED-BF8E-6B31252CD975}" dt="2023-02-14T12:44:39.237" v="0" actId="47"/>
        <pc:sldMkLst>
          <pc:docMk/>
          <pc:sldMk cId="2611999661" sldId="292"/>
        </pc:sldMkLst>
      </pc:sldChg>
      <pc:sldChg chg="delSp modSp mod">
        <pc:chgData name="Allanson, Oliver" userId="4ca711e8-23b2-4d99-94b6-4d275258990a" providerId="ADAL" clId="{669E00D4-8F47-47ED-BF8E-6B31252CD975}" dt="2023-02-14T12:50:19.223" v="162" actId="478"/>
        <pc:sldMkLst>
          <pc:docMk/>
          <pc:sldMk cId="4038995787" sldId="293"/>
        </pc:sldMkLst>
        <pc:spChg chg="mod">
          <ac:chgData name="Allanson, Oliver" userId="4ca711e8-23b2-4d99-94b6-4d275258990a" providerId="ADAL" clId="{669E00D4-8F47-47ED-BF8E-6B31252CD975}" dt="2023-02-14T12:48:41.025" v="154" actId="207"/>
          <ac:spMkLst>
            <pc:docMk/>
            <pc:sldMk cId="4038995787" sldId="293"/>
            <ac:spMk id="5" creationId="{EA9C39F6-6016-0A78-1D37-5D4BA462245B}"/>
          </ac:spMkLst>
        </pc:spChg>
        <pc:picChg chg="del">
          <ac:chgData name="Allanson, Oliver" userId="4ca711e8-23b2-4d99-94b6-4d275258990a" providerId="ADAL" clId="{669E00D4-8F47-47ED-BF8E-6B31252CD975}" dt="2023-02-14T12:50:19.223" v="162" actId="478"/>
          <ac:picMkLst>
            <pc:docMk/>
            <pc:sldMk cId="4038995787" sldId="293"/>
            <ac:picMk id="9" creationId="{00000000-0000-0000-0000-000000000000}"/>
          </ac:picMkLst>
        </pc:picChg>
      </pc:sldChg>
      <pc:sldChg chg="del">
        <pc:chgData name="Allanson, Oliver" userId="4ca711e8-23b2-4d99-94b6-4d275258990a" providerId="ADAL" clId="{669E00D4-8F47-47ED-BF8E-6B31252CD975}" dt="2023-02-14T12:44:39.237" v="0" actId="47"/>
        <pc:sldMkLst>
          <pc:docMk/>
          <pc:sldMk cId="4087244184" sldId="300"/>
        </pc:sldMkLst>
      </pc:sldChg>
      <pc:sldChg chg="delSp">
        <pc:chgData name="Allanson, Oliver" userId="4ca711e8-23b2-4d99-94b6-4d275258990a" providerId="ADAL" clId="{669E00D4-8F47-47ED-BF8E-6B31252CD975}" dt="2023-02-14T12:50:14.126" v="160" actId="478"/>
        <pc:sldMkLst>
          <pc:docMk/>
          <pc:sldMk cId="3082940843" sldId="305"/>
        </pc:sldMkLst>
        <pc:picChg chg="del">
          <ac:chgData name="Allanson, Oliver" userId="4ca711e8-23b2-4d99-94b6-4d275258990a" providerId="ADAL" clId="{669E00D4-8F47-47ED-BF8E-6B31252CD975}" dt="2023-02-14T12:50:14.126" v="160" actId="478"/>
          <ac:picMkLst>
            <pc:docMk/>
            <pc:sldMk cId="3082940843" sldId="305"/>
            <ac:picMk id="3074" creationId="{00000000-0000-0000-0000-000000000000}"/>
          </ac:picMkLst>
        </pc:picChg>
      </pc:sldChg>
      <pc:sldChg chg="delSp">
        <pc:chgData name="Allanson, Oliver" userId="4ca711e8-23b2-4d99-94b6-4d275258990a" providerId="ADAL" clId="{669E00D4-8F47-47ED-BF8E-6B31252CD975}" dt="2023-02-14T12:50:06.786" v="158" actId="478"/>
        <pc:sldMkLst>
          <pc:docMk/>
          <pc:sldMk cId="2322800406" sldId="313"/>
        </pc:sldMkLst>
        <pc:picChg chg="del">
          <ac:chgData name="Allanson, Oliver" userId="4ca711e8-23b2-4d99-94b6-4d275258990a" providerId="ADAL" clId="{669E00D4-8F47-47ED-BF8E-6B31252CD975}" dt="2023-02-14T12:50:06.786" v="158" actId="478"/>
          <ac:picMkLst>
            <pc:docMk/>
            <pc:sldMk cId="2322800406" sldId="313"/>
            <ac:picMk id="3074" creationId="{00000000-0000-0000-0000-000000000000}"/>
          </ac:picMkLst>
        </pc:picChg>
      </pc:sldChg>
      <pc:sldChg chg="del">
        <pc:chgData name="Allanson, Oliver" userId="4ca711e8-23b2-4d99-94b6-4d275258990a" providerId="ADAL" clId="{669E00D4-8F47-47ED-BF8E-6B31252CD975}" dt="2023-02-14T12:44:39.237" v="0" actId="47"/>
        <pc:sldMkLst>
          <pc:docMk/>
          <pc:sldMk cId="1605603354" sldId="319"/>
        </pc:sldMkLst>
      </pc:sldChg>
      <pc:sldChg chg="del">
        <pc:chgData name="Allanson, Oliver" userId="4ca711e8-23b2-4d99-94b6-4d275258990a" providerId="ADAL" clId="{669E00D4-8F47-47ED-BF8E-6B31252CD975}" dt="2023-02-14T12:44:39.237" v="0" actId="47"/>
        <pc:sldMkLst>
          <pc:docMk/>
          <pc:sldMk cId="1676275832" sldId="320"/>
        </pc:sldMkLst>
      </pc:sldChg>
      <pc:sldChg chg="addSp delSp modSp mod">
        <pc:chgData name="Allanson, Oliver" userId="4ca711e8-23b2-4d99-94b6-4d275258990a" providerId="ADAL" clId="{669E00D4-8F47-47ED-BF8E-6B31252CD975}" dt="2023-02-14T13:08:07.049" v="722" actId="14100"/>
        <pc:sldMkLst>
          <pc:docMk/>
          <pc:sldMk cId="2022560015" sldId="330"/>
        </pc:sldMkLst>
        <pc:spChg chg="add mod">
          <ac:chgData name="Allanson, Oliver" userId="4ca711e8-23b2-4d99-94b6-4d275258990a" providerId="ADAL" clId="{669E00D4-8F47-47ED-BF8E-6B31252CD975}" dt="2023-02-14T13:08:07.049" v="722" actId="14100"/>
          <ac:spMkLst>
            <pc:docMk/>
            <pc:sldMk cId="2022560015" sldId="330"/>
            <ac:spMk id="2" creationId="{6E1053AC-AF7D-4909-26EE-9F4D72C1A63E}"/>
          </ac:spMkLst>
        </pc:spChg>
        <pc:spChg chg="del">
          <ac:chgData name="Allanson, Oliver" userId="4ca711e8-23b2-4d99-94b6-4d275258990a" providerId="ADAL" clId="{669E00D4-8F47-47ED-BF8E-6B31252CD975}" dt="2023-02-14T12:44:49.210" v="2" actId="21"/>
          <ac:spMkLst>
            <pc:docMk/>
            <pc:sldMk cId="2022560015" sldId="330"/>
            <ac:spMk id="6" creationId="{00000000-0000-0000-0000-000000000000}"/>
          </ac:spMkLst>
        </pc:spChg>
        <pc:spChg chg="mod">
          <ac:chgData name="Allanson, Oliver" userId="4ca711e8-23b2-4d99-94b6-4d275258990a" providerId="ADAL" clId="{669E00D4-8F47-47ED-BF8E-6B31252CD975}" dt="2023-02-14T12:53:35.134" v="219" actId="1076"/>
          <ac:spMkLst>
            <pc:docMk/>
            <pc:sldMk cId="2022560015" sldId="330"/>
            <ac:spMk id="7" creationId="{00000000-0000-0000-0000-000000000000}"/>
          </ac:spMkLst>
        </pc:spChg>
        <pc:spChg chg="mod">
          <ac:chgData name="Allanson, Oliver" userId="4ca711e8-23b2-4d99-94b6-4d275258990a" providerId="ADAL" clId="{669E00D4-8F47-47ED-BF8E-6B31252CD975}" dt="2023-02-14T12:53:35.134" v="219" actId="1076"/>
          <ac:spMkLst>
            <pc:docMk/>
            <pc:sldMk cId="2022560015" sldId="330"/>
            <ac:spMk id="11" creationId="{00000000-0000-0000-0000-000000000000}"/>
          </ac:spMkLst>
        </pc:spChg>
        <pc:spChg chg="del">
          <ac:chgData name="Allanson, Oliver" userId="4ca711e8-23b2-4d99-94b6-4d275258990a" providerId="ADAL" clId="{669E00D4-8F47-47ED-BF8E-6B31252CD975}" dt="2023-02-14T12:44:45.134" v="1" actId="21"/>
          <ac:spMkLst>
            <pc:docMk/>
            <pc:sldMk cId="2022560015" sldId="330"/>
            <ac:spMk id="3077" creationId="{00000000-0000-0000-0000-000000000000}"/>
          </ac:spMkLst>
        </pc:spChg>
        <pc:picChg chg="mod">
          <ac:chgData name="Allanson, Oliver" userId="4ca711e8-23b2-4d99-94b6-4d275258990a" providerId="ADAL" clId="{669E00D4-8F47-47ED-BF8E-6B31252CD975}" dt="2023-02-14T12:53:35.134" v="219" actId="1076"/>
          <ac:picMkLst>
            <pc:docMk/>
            <pc:sldMk cId="2022560015" sldId="330"/>
            <ac:picMk id="5" creationId="{00000000-0000-0000-0000-000000000000}"/>
          </ac:picMkLst>
        </pc:picChg>
        <pc:picChg chg="del">
          <ac:chgData name="Allanson, Oliver" userId="4ca711e8-23b2-4d99-94b6-4d275258990a" providerId="ADAL" clId="{669E00D4-8F47-47ED-BF8E-6B31252CD975}" dt="2023-02-14T12:50:11.322" v="159" actId="478"/>
          <ac:picMkLst>
            <pc:docMk/>
            <pc:sldMk cId="2022560015" sldId="330"/>
            <ac:picMk id="3074" creationId="{00000000-0000-0000-0000-000000000000}"/>
          </ac:picMkLst>
        </pc:picChg>
      </pc:sldChg>
    </pc:docChg>
  </pc:docChgLst>
  <pc:docChgLst>
    <pc:chgData name="Oliver Allanson (Electronic, Electrical and Systems Engineering)" userId="9b861ae8-ad7d-44e8-8ca9-1a6b7b6b521b" providerId="ADAL" clId="{E8DA5464-7D52-4A07-8D3A-08B51A7A5C5D}"/>
    <pc:docChg chg="undo custSel addSld delSld modSld sldOrd">
      <pc:chgData name="Oliver Allanson (Electronic, Electrical and Systems Engineering)" userId="9b861ae8-ad7d-44e8-8ca9-1a6b7b6b521b" providerId="ADAL" clId="{E8DA5464-7D52-4A07-8D3A-08B51A7A5C5D}" dt="2023-03-07T09:00:22.554" v="5134" actId="478"/>
      <pc:docMkLst>
        <pc:docMk/>
      </pc:docMkLst>
      <pc:sldChg chg="modNotesTx">
        <pc:chgData name="Oliver Allanson (Electronic, Electrical and Systems Engineering)" userId="9b861ae8-ad7d-44e8-8ca9-1a6b7b6b521b" providerId="ADAL" clId="{E8DA5464-7D52-4A07-8D3A-08B51A7A5C5D}" dt="2023-03-07T08:55:41.413" v="5129" actId="20577"/>
        <pc:sldMkLst>
          <pc:docMk/>
          <pc:sldMk cId="752075110" sldId="290"/>
        </pc:sldMkLst>
      </pc:sldChg>
      <pc:sldChg chg="addSp delSp modSp add del mod ord delAnim modNotesTx">
        <pc:chgData name="Oliver Allanson (Electronic, Electrical and Systems Engineering)" userId="9b861ae8-ad7d-44e8-8ca9-1a6b7b6b521b" providerId="ADAL" clId="{E8DA5464-7D52-4A07-8D3A-08B51A7A5C5D}" dt="2023-03-07T08:56:03.932" v="5133" actId="20577"/>
        <pc:sldMkLst>
          <pc:docMk/>
          <pc:sldMk cId="2611999661" sldId="292"/>
        </pc:sldMkLst>
        <pc:spChg chg="add">
          <ac:chgData name="Oliver Allanson (Electronic, Electrical and Systems Engineering)" userId="9b861ae8-ad7d-44e8-8ca9-1a6b7b6b521b" providerId="ADAL" clId="{E8DA5464-7D52-4A07-8D3A-08B51A7A5C5D}" dt="2023-03-03T12:14:21.897" v="2543" actId="11529"/>
          <ac:spMkLst>
            <pc:docMk/>
            <pc:sldMk cId="2611999661" sldId="292"/>
            <ac:spMk id="2" creationId="{51A22A2C-F478-39A2-ECAA-B0D4378DCD01}"/>
          </ac:spMkLst>
        </pc:spChg>
        <pc:spChg chg="add mod">
          <ac:chgData name="Oliver Allanson (Electronic, Electrical and Systems Engineering)" userId="9b861ae8-ad7d-44e8-8ca9-1a6b7b6b521b" providerId="ADAL" clId="{E8DA5464-7D52-4A07-8D3A-08B51A7A5C5D}" dt="2023-03-03T12:14:35.648" v="2578" actId="14100"/>
          <ac:spMkLst>
            <pc:docMk/>
            <pc:sldMk cId="2611999661" sldId="292"/>
            <ac:spMk id="4" creationId="{674896A9-F7D2-C141-3B30-FF64EE327E98}"/>
          </ac:spMkLst>
        </pc:spChg>
        <pc:spChg chg="add mod">
          <ac:chgData name="Oliver Allanson (Electronic, Electrical and Systems Engineering)" userId="9b861ae8-ad7d-44e8-8ca9-1a6b7b6b521b" providerId="ADAL" clId="{E8DA5464-7D52-4A07-8D3A-08B51A7A5C5D}" dt="2023-03-03T12:14:46.727" v="2580" actId="1076"/>
          <ac:spMkLst>
            <pc:docMk/>
            <pc:sldMk cId="2611999661" sldId="292"/>
            <ac:spMk id="5" creationId="{689B8D0D-3F00-A2E0-0439-665A38D6DD56}"/>
          </ac:spMkLst>
        </pc:spChg>
        <pc:spChg chg="add mod">
          <ac:chgData name="Oliver Allanson (Electronic, Electrical and Systems Engineering)" userId="9b861ae8-ad7d-44e8-8ca9-1a6b7b6b521b" providerId="ADAL" clId="{E8DA5464-7D52-4A07-8D3A-08B51A7A5C5D}" dt="2023-03-03T12:14:53.714" v="2601" actId="20577"/>
          <ac:spMkLst>
            <pc:docMk/>
            <pc:sldMk cId="2611999661" sldId="292"/>
            <ac:spMk id="8" creationId="{D6AADF63-51CC-5B4D-E403-9DE897A0F23A}"/>
          </ac:spMkLst>
        </pc:spChg>
        <pc:spChg chg="mod">
          <ac:chgData name="Oliver Allanson (Electronic, Electrical and Systems Engineering)" userId="9b861ae8-ad7d-44e8-8ca9-1a6b7b6b521b" providerId="ADAL" clId="{E8DA5464-7D52-4A07-8D3A-08B51A7A5C5D}" dt="2023-03-03T12:09:22.890" v="2372" actId="14100"/>
          <ac:spMkLst>
            <pc:docMk/>
            <pc:sldMk cId="2611999661" sldId="292"/>
            <ac:spMk id="18" creationId="{00000000-0000-0000-0000-000000000000}"/>
          </ac:spMkLst>
        </pc:spChg>
        <pc:spChg chg="del mod">
          <ac:chgData name="Oliver Allanson (Electronic, Electrical and Systems Engineering)" userId="9b861ae8-ad7d-44e8-8ca9-1a6b7b6b521b" providerId="ADAL" clId="{E8DA5464-7D52-4A07-8D3A-08B51A7A5C5D}" dt="2023-03-03T12:10:03.377" v="2380" actId="1076"/>
          <ac:spMkLst>
            <pc:docMk/>
            <pc:sldMk cId="2611999661" sldId="292"/>
            <ac:spMk id="26" creationId="{00000000-0000-0000-0000-000000000000}"/>
          </ac:spMkLst>
        </pc:spChg>
        <pc:spChg chg="del">
          <ac:chgData name="Oliver Allanson (Electronic, Electrical and Systems Engineering)" userId="9b861ae8-ad7d-44e8-8ca9-1a6b7b6b521b" providerId="ADAL" clId="{E8DA5464-7D52-4A07-8D3A-08B51A7A5C5D}" dt="2023-03-03T12:06:39.054" v="2238" actId="21"/>
          <ac:spMkLst>
            <pc:docMk/>
            <pc:sldMk cId="2611999661" sldId="292"/>
            <ac:spMk id="3077" creationId="{00000000-0000-0000-0000-000000000000}"/>
          </ac:spMkLst>
        </pc:spChg>
        <pc:picChg chg="del mod">
          <ac:chgData name="Oliver Allanson (Electronic, Electrical and Systems Engineering)" userId="9b861ae8-ad7d-44e8-8ca9-1a6b7b6b521b" providerId="ADAL" clId="{E8DA5464-7D52-4A07-8D3A-08B51A7A5C5D}" dt="2023-03-03T12:10:06.821" v="2381" actId="1076"/>
          <ac:picMkLst>
            <pc:docMk/>
            <pc:sldMk cId="2611999661" sldId="292"/>
            <ac:picMk id="7" creationId="{00000000-0000-0000-0000-000000000000}"/>
          </ac:picMkLst>
        </pc:picChg>
        <pc:picChg chg="mod">
          <ac:chgData name="Oliver Allanson (Electronic, Electrical and Systems Engineering)" userId="9b861ae8-ad7d-44e8-8ca9-1a6b7b6b521b" providerId="ADAL" clId="{E8DA5464-7D52-4A07-8D3A-08B51A7A5C5D}" dt="2023-03-03T12:09:49.668" v="2377" actId="1076"/>
          <ac:picMkLst>
            <pc:docMk/>
            <pc:sldMk cId="2611999661" sldId="292"/>
            <ac:picMk id="3074" creationId="{00000000-0000-0000-0000-000000000000}"/>
          </ac:picMkLst>
        </pc:picChg>
      </pc:sldChg>
      <pc:sldChg chg="modNotesTx">
        <pc:chgData name="Oliver Allanson (Electronic, Electrical and Systems Engineering)" userId="9b861ae8-ad7d-44e8-8ca9-1a6b7b6b521b" providerId="ADAL" clId="{E8DA5464-7D52-4A07-8D3A-08B51A7A5C5D}" dt="2023-03-07T08:55:38.346" v="5128" actId="20577"/>
        <pc:sldMkLst>
          <pc:docMk/>
          <pc:sldMk cId="2322800406" sldId="313"/>
        </pc:sldMkLst>
      </pc:sldChg>
      <pc:sldChg chg="addSp delSp modSp add mod delAnim modAnim modNotesTx">
        <pc:chgData name="Oliver Allanson (Electronic, Electrical and Systems Engineering)" userId="9b861ae8-ad7d-44e8-8ca9-1a6b7b6b521b" providerId="ADAL" clId="{E8DA5464-7D52-4A07-8D3A-08B51A7A5C5D}" dt="2023-03-07T09:00:22.554" v="5134" actId="478"/>
        <pc:sldMkLst>
          <pc:docMk/>
          <pc:sldMk cId="1605603354" sldId="319"/>
        </pc:sldMkLst>
        <pc:spChg chg="mod">
          <ac:chgData name="Oliver Allanson (Electronic, Electrical and Systems Engineering)" userId="9b861ae8-ad7d-44e8-8ca9-1a6b7b6b521b" providerId="ADAL" clId="{E8DA5464-7D52-4A07-8D3A-08B51A7A5C5D}" dt="2023-03-03T10:31:01.941" v="338" actId="14100"/>
          <ac:spMkLst>
            <pc:docMk/>
            <pc:sldMk cId="1605603354" sldId="319"/>
            <ac:spMk id="3" creationId="{00000000-0000-0000-0000-000000000000}"/>
          </ac:spMkLst>
        </pc:spChg>
        <pc:spChg chg="del">
          <ac:chgData name="Oliver Allanson (Electronic, Electrical and Systems Engineering)" userId="9b861ae8-ad7d-44e8-8ca9-1a6b7b6b521b" providerId="ADAL" clId="{E8DA5464-7D52-4A07-8D3A-08B51A7A5C5D}" dt="2023-03-03T10:30:59.535" v="337" actId="21"/>
          <ac:spMkLst>
            <pc:docMk/>
            <pc:sldMk cId="1605603354" sldId="319"/>
            <ac:spMk id="6" creationId="{00000000-0000-0000-0000-000000000000}"/>
          </ac:spMkLst>
        </pc:spChg>
        <pc:spChg chg="add mod">
          <ac:chgData name="Oliver Allanson (Electronic, Electrical and Systems Engineering)" userId="9b861ae8-ad7d-44e8-8ca9-1a6b7b6b521b" providerId="ADAL" clId="{E8DA5464-7D52-4A07-8D3A-08B51A7A5C5D}" dt="2023-03-04T15:41:26.564" v="4941" actId="14100"/>
          <ac:spMkLst>
            <pc:docMk/>
            <pc:sldMk cId="1605603354" sldId="319"/>
            <ac:spMk id="6" creationId="{B2A4FACC-2A4B-AD22-2A6E-CC54BFEB4C14}"/>
          </ac:spMkLst>
        </pc:spChg>
        <pc:spChg chg="add mod">
          <ac:chgData name="Oliver Allanson (Electronic, Electrical and Systems Engineering)" userId="9b861ae8-ad7d-44e8-8ca9-1a6b7b6b521b" providerId="ADAL" clId="{E8DA5464-7D52-4A07-8D3A-08B51A7A5C5D}" dt="2023-03-04T14:47:23.129" v="3388" actId="20577"/>
          <ac:spMkLst>
            <pc:docMk/>
            <pc:sldMk cId="1605603354" sldId="319"/>
            <ac:spMk id="7" creationId="{18F721A9-55E6-103D-C2E5-1E1B515F0195}"/>
          </ac:spMkLst>
        </pc:spChg>
        <pc:spChg chg="del">
          <ac:chgData name="Oliver Allanson (Electronic, Electrical and Systems Engineering)" userId="9b861ae8-ad7d-44e8-8ca9-1a6b7b6b521b" providerId="ADAL" clId="{E8DA5464-7D52-4A07-8D3A-08B51A7A5C5D}" dt="2023-03-07T09:00:22.554" v="5134" actId="478"/>
          <ac:spMkLst>
            <pc:docMk/>
            <pc:sldMk cId="1605603354" sldId="319"/>
            <ac:spMk id="16" creationId="{308F85CF-8A59-5743-A668-0500EB8CEA35}"/>
          </ac:spMkLst>
        </pc:spChg>
        <pc:picChg chg="del">
          <ac:chgData name="Oliver Allanson (Electronic, Electrical and Systems Engineering)" userId="9b861ae8-ad7d-44e8-8ca9-1a6b7b6b521b" providerId="ADAL" clId="{E8DA5464-7D52-4A07-8D3A-08B51A7A5C5D}" dt="2023-03-07T09:00:22.554" v="5134" actId="478"/>
          <ac:picMkLst>
            <pc:docMk/>
            <pc:sldMk cId="1605603354" sldId="319"/>
            <ac:picMk id="5" creationId="{00000000-0000-0000-0000-000000000000}"/>
          </ac:picMkLst>
        </pc:picChg>
      </pc:sldChg>
      <pc:sldChg chg="addSp delSp modSp add mod ord delAnim modAnim modNotesTx">
        <pc:chgData name="Oliver Allanson (Electronic, Electrical and Systems Engineering)" userId="9b861ae8-ad7d-44e8-8ca9-1a6b7b6b521b" providerId="ADAL" clId="{E8DA5464-7D52-4A07-8D3A-08B51A7A5C5D}" dt="2023-03-07T08:56:00.485" v="5132" actId="20577"/>
        <pc:sldMkLst>
          <pc:docMk/>
          <pc:sldMk cId="1676275832" sldId="320"/>
        </pc:sldMkLst>
        <pc:spChg chg="mod">
          <ac:chgData name="Oliver Allanson (Electronic, Electrical and Systems Engineering)" userId="9b861ae8-ad7d-44e8-8ca9-1a6b7b6b521b" providerId="ADAL" clId="{E8DA5464-7D52-4A07-8D3A-08B51A7A5C5D}" dt="2023-03-04T15:10:02.263" v="3680" actId="20577"/>
          <ac:spMkLst>
            <pc:docMk/>
            <pc:sldMk cId="1676275832" sldId="320"/>
            <ac:spMk id="3" creationId="{00000000-0000-0000-0000-000000000000}"/>
          </ac:spMkLst>
        </pc:spChg>
        <pc:spChg chg="add del mod">
          <ac:chgData name="Oliver Allanson (Electronic, Electrical and Systems Engineering)" userId="9b861ae8-ad7d-44e8-8ca9-1a6b7b6b521b" providerId="ADAL" clId="{E8DA5464-7D52-4A07-8D3A-08B51A7A5C5D}" dt="2023-03-03T10:48:09.944" v="866" actId="478"/>
          <ac:spMkLst>
            <pc:docMk/>
            <pc:sldMk cId="1676275832" sldId="320"/>
            <ac:spMk id="5" creationId="{4D9FE323-3F39-5A55-0D04-30EA299A4FAD}"/>
          </ac:spMkLst>
        </pc:spChg>
        <pc:spChg chg="del">
          <ac:chgData name="Oliver Allanson (Electronic, Electrical and Systems Engineering)" userId="9b861ae8-ad7d-44e8-8ca9-1a6b7b6b521b" providerId="ADAL" clId="{E8DA5464-7D52-4A07-8D3A-08B51A7A5C5D}" dt="2023-03-03T11:03:30.433" v="1266" actId="21"/>
          <ac:spMkLst>
            <pc:docMk/>
            <pc:sldMk cId="1676275832" sldId="320"/>
            <ac:spMk id="6" creationId="{00000000-0000-0000-0000-000000000000}"/>
          </ac:spMkLst>
        </pc:spChg>
        <pc:spChg chg="add mod">
          <ac:chgData name="Oliver Allanson (Electronic, Electrical and Systems Engineering)" userId="9b861ae8-ad7d-44e8-8ca9-1a6b7b6b521b" providerId="ADAL" clId="{E8DA5464-7D52-4A07-8D3A-08B51A7A5C5D}" dt="2023-03-04T15:10:38.579" v="3683" actId="1076"/>
          <ac:spMkLst>
            <pc:docMk/>
            <pc:sldMk cId="1676275832" sldId="320"/>
            <ac:spMk id="6" creationId="{9CF182E0-3217-196B-E8B3-59BB4E51950B}"/>
          </ac:spMkLst>
        </pc:spChg>
        <pc:spChg chg="add mod">
          <ac:chgData name="Oliver Allanson (Electronic, Electrical and Systems Engineering)" userId="9b861ae8-ad7d-44e8-8ca9-1a6b7b6b521b" providerId="ADAL" clId="{E8DA5464-7D52-4A07-8D3A-08B51A7A5C5D}" dt="2023-03-04T15:11:18.095" v="3713" actId="1076"/>
          <ac:spMkLst>
            <pc:docMk/>
            <pc:sldMk cId="1676275832" sldId="320"/>
            <ac:spMk id="7" creationId="{D18DD742-A37B-104C-1154-709804E5F826}"/>
          </ac:spMkLst>
        </pc:spChg>
        <pc:spChg chg="mod">
          <ac:chgData name="Oliver Allanson (Electronic, Electrical and Systems Engineering)" userId="9b861ae8-ad7d-44e8-8ca9-1a6b7b6b521b" providerId="ADAL" clId="{E8DA5464-7D52-4A07-8D3A-08B51A7A5C5D}" dt="2023-03-03T11:02:57.333" v="1261" actId="1076"/>
          <ac:spMkLst>
            <pc:docMk/>
            <pc:sldMk cId="1676275832" sldId="320"/>
            <ac:spMk id="8" creationId="{00000000-0000-0000-0000-000000000000}"/>
          </ac:spMkLst>
        </pc:spChg>
        <pc:spChg chg="mod">
          <ac:chgData name="Oliver Allanson (Electronic, Electrical and Systems Engineering)" userId="9b861ae8-ad7d-44e8-8ca9-1a6b7b6b521b" providerId="ADAL" clId="{E8DA5464-7D52-4A07-8D3A-08B51A7A5C5D}" dt="2023-03-03T11:02:57.333" v="1261" actId="1076"/>
          <ac:spMkLst>
            <pc:docMk/>
            <pc:sldMk cId="1676275832" sldId="320"/>
            <ac:spMk id="9" creationId="{00000000-0000-0000-0000-000000000000}"/>
          </ac:spMkLst>
        </pc:spChg>
        <pc:spChg chg="add del mod">
          <ac:chgData name="Oliver Allanson (Electronic, Electrical and Systems Engineering)" userId="9b861ae8-ad7d-44e8-8ca9-1a6b7b6b521b" providerId="ADAL" clId="{E8DA5464-7D52-4A07-8D3A-08B51A7A5C5D}" dt="2023-03-03T10:48:12.322" v="868" actId="478"/>
          <ac:spMkLst>
            <pc:docMk/>
            <pc:sldMk cId="1676275832" sldId="320"/>
            <ac:spMk id="12" creationId="{2312AE54-A7B4-ADC5-EC21-ADF51C5F7CBB}"/>
          </ac:spMkLst>
        </pc:spChg>
        <pc:spChg chg="add del mod">
          <ac:chgData name="Oliver Allanson (Electronic, Electrical and Systems Engineering)" userId="9b861ae8-ad7d-44e8-8ca9-1a6b7b6b521b" providerId="ADAL" clId="{E8DA5464-7D52-4A07-8D3A-08B51A7A5C5D}" dt="2023-03-04T15:10:53.870" v="3693"/>
          <ac:spMkLst>
            <pc:docMk/>
            <pc:sldMk cId="1676275832" sldId="320"/>
            <ac:spMk id="13" creationId="{E1310418-0631-EDFF-58C4-FF8AF4218A0D}"/>
          </ac:spMkLst>
        </pc:spChg>
        <pc:spChg chg="del mod">
          <ac:chgData name="Oliver Allanson (Electronic, Electrical and Systems Engineering)" userId="9b861ae8-ad7d-44e8-8ca9-1a6b7b6b521b" providerId="ADAL" clId="{E8DA5464-7D52-4A07-8D3A-08B51A7A5C5D}" dt="2023-03-04T15:06:59.164" v="3600" actId="478"/>
          <ac:spMkLst>
            <pc:docMk/>
            <pc:sldMk cId="1676275832" sldId="320"/>
            <ac:spMk id="15" creationId="{00000000-0000-0000-0000-000000000000}"/>
          </ac:spMkLst>
        </pc:spChg>
        <pc:spChg chg="add mod">
          <ac:chgData name="Oliver Allanson (Electronic, Electrical and Systems Engineering)" userId="9b861ae8-ad7d-44e8-8ca9-1a6b7b6b521b" providerId="ADAL" clId="{E8DA5464-7D52-4A07-8D3A-08B51A7A5C5D}" dt="2023-03-04T15:11:07.770" v="3698" actId="1076"/>
          <ac:spMkLst>
            <pc:docMk/>
            <pc:sldMk cId="1676275832" sldId="320"/>
            <ac:spMk id="16" creationId="{3734B474-B267-7AE7-2214-81C316E68C64}"/>
          </ac:spMkLst>
        </pc:spChg>
        <pc:spChg chg="del">
          <ac:chgData name="Oliver Allanson (Electronic, Electrical and Systems Engineering)" userId="9b861ae8-ad7d-44e8-8ca9-1a6b7b6b521b" providerId="ADAL" clId="{E8DA5464-7D52-4A07-8D3A-08B51A7A5C5D}" dt="2023-03-03T10:48:14.879" v="869" actId="478"/>
          <ac:spMkLst>
            <pc:docMk/>
            <pc:sldMk cId="1676275832" sldId="320"/>
            <ac:spMk id="17" creationId="{00000000-0000-0000-0000-000000000000}"/>
          </ac:spMkLst>
        </pc:spChg>
        <pc:spChg chg="add mod">
          <ac:chgData name="Oliver Allanson (Electronic, Electrical and Systems Engineering)" userId="9b861ae8-ad7d-44e8-8ca9-1a6b7b6b521b" providerId="ADAL" clId="{E8DA5464-7D52-4A07-8D3A-08B51A7A5C5D}" dt="2023-03-04T15:11:21.199" v="3714" actId="1076"/>
          <ac:spMkLst>
            <pc:docMk/>
            <pc:sldMk cId="1676275832" sldId="320"/>
            <ac:spMk id="17" creationId="{CD8DDC49-19DB-3947-44D9-425569DE39B9}"/>
          </ac:spMkLst>
        </pc:spChg>
        <pc:spChg chg="add mod">
          <ac:chgData name="Oliver Allanson (Electronic, Electrical and Systems Engineering)" userId="9b861ae8-ad7d-44e8-8ca9-1a6b7b6b521b" providerId="ADAL" clId="{E8DA5464-7D52-4A07-8D3A-08B51A7A5C5D}" dt="2023-03-04T15:11:41.660" v="3722" actId="1076"/>
          <ac:spMkLst>
            <pc:docMk/>
            <pc:sldMk cId="1676275832" sldId="320"/>
            <ac:spMk id="18" creationId="{0B1B5BD3-3B47-90A1-7F01-9CFCF32422D1}"/>
          </ac:spMkLst>
        </pc:spChg>
        <pc:spChg chg="add mod">
          <ac:chgData name="Oliver Allanson (Electronic, Electrical and Systems Engineering)" userId="9b861ae8-ad7d-44e8-8ca9-1a6b7b6b521b" providerId="ADAL" clId="{E8DA5464-7D52-4A07-8D3A-08B51A7A5C5D}" dt="2023-03-04T15:11:50.370" v="3734" actId="20577"/>
          <ac:spMkLst>
            <pc:docMk/>
            <pc:sldMk cId="1676275832" sldId="320"/>
            <ac:spMk id="19" creationId="{3D43C881-FD37-05A2-5CC5-19EF566E2FC9}"/>
          </ac:spMkLst>
        </pc:spChg>
        <pc:picChg chg="add del mod">
          <ac:chgData name="Oliver Allanson (Electronic, Electrical and Systems Engineering)" userId="9b861ae8-ad7d-44e8-8ca9-1a6b7b6b521b" providerId="ADAL" clId="{E8DA5464-7D52-4A07-8D3A-08B51A7A5C5D}" dt="2023-03-03T10:48:09.944" v="866" actId="478"/>
          <ac:picMkLst>
            <pc:docMk/>
            <pc:sldMk cId="1676275832" sldId="320"/>
            <ac:picMk id="4" creationId="{E4055046-1097-4267-1BA7-6B42B0AA550B}"/>
          </ac:picMkLst>
        </pc:picChg>
        <pc:picChg chg="add mod">
          <ac:chgData name="Oliver Allanson (Electronic, Electrical and Systems Engineering)" userId="9b861ae8-ad7d-44e8-8ca9-1a6b7b6b521b" providerId="ADAL" clId="{E8DA5464-7D52-4A07-8D3A-08B51A7A5C5D}" dt="2023-03-04T15:09:13.706" v="3603" actId="1076"/>
          <ac:picMkLst>
            <pc:docMk/>
            <pc:sldMk cId="1676275832" sldId="320"/>
            <ac:picMk id="5" creationId="{0458A884-38A6-5583-07CD-AE20BECA899F}"/>
          </ac:picMkLst>
        </pc:picChg>
        <pc:picChg chg="add del mod">
          <ac:chgData name="Oliver Allanson (Electronic, Electrical and Systems Engineering)" userId="9b861ae8-ad7d-44e8-8ca9-1a6b7b6b521b" providerId="ADAL" clId="{E8DA5464-7D52-4A07-8D3A-08B51A7A5C5D}" dt="2023-03-03T10:48:12.322" v="868" actId="478"/>
          <ac:picMkLst>
            <pc:docMk/>
            <pc:sldMk cId="1676275832" sldId="320"/>
            <ac:picMk id="7" creationId="{AAA35ABB-5919-E567-3D88-EDB2A7FCFBE3}"/>
          </ac:picMkLst>
        </pc:picChg>
        <pc:picChg chg="mod">
          <ac:chgData name="Oliver Allanson (Electronic, Electrical and Systems Engineering)" userId="9b861ae8-ad7d-44e8-8ca9-1a6b7b6b521b" providerId="ADAL" clId="{E8DA5464-7D52-4A07-8D3A-08B51A7A5C5D}" dt="2023-03-03T11:02:57.333" v="1261" actId="1076"/>
          <ac:picMkLst>
            <pc:docMk/>
            <pc:sldMk cId="1676275832" sldId="320"/>
            <ac:picMk id="10" creationId="{00000000-0000-0000-0000-000000000000}"/>
          </ac:picMkLst>
        </pc:picChg>
        <pc:picChg chg="del">
          <ac:chgData name="Oliver Allanson (Electronic, Electrical and Systems Engineering)" userId="9b861ae8-ad7d-44e8-8ca9-1a6b7b6b521b" providerId="ADAL" clId="{E8DA5464-7D52-4A07-8D3A-08B51A7A5C5D}" dt="2023-03-03T10:48:14.879" v="869" actId="478"/>
          <ac:picMkLst>
            <pc:docMk/>
            <pc:sldMk cId="1676275832" sldId="320"/>
            <ac:picMk id="11" creationId="{00000000-0000-0000-0000-000000000000}"/>
          </ac:picMkLst>
        </pc:picChg>
        <pc:picChg chg="add del">
          <ac:chgData name="Oliver Allanson (Electronic, Electrical and Systems Engineering)" userId="9b861ae8-ad7d-44e8-8ca9-1a6b7b6b521b" providerId="ADAL" clId="{E8DA5464-7D52-4A07-8D3A-08B51A7A5C5D}" dt="2023-03-04T15:10:48.080" v="3691" actId="22"/>
          <ac:picMkLst>
            <pc:docMk/>
            <pc:sldMk cId="1676275832" sldId="320"/>
            <ac:picMk id="12" creationId="{C6044B32-8B77-DB9A-03C1-FBA00C69FDD0}"/>
          </ac:picMkLst>
        </pc:picChg>
        <pc:picChg chg="add del mod">
          <ac:chgData name="Oliver Allanson (Electronic, Electrical and Systems Engineering)" userId="9b861ae8-ad7d-44e8-8ca9-1a6b7b6b521b" providerId="ADAL" clId="{E8DA5464-7D52-4A07-8D3A-08B51A7A5C5D}" dt="2023-03-03T12:07:25.807" v="2317"/>
          <ac:picMkLst>
            <pc:docMk/>
            <pc:sldMk cId="1676275832" sldId="320"/>
            <ac:picMk id="13" creationId="{19679426-6A82-7D7F-351D-BC57A100DC32}"/>
          </ac:picMkLst>
        </pc:picChg>
        <pc:picChg chg="del mod">
          <ac:chgData name="Oliver Allanson (Electronic, Electrical and Systems Engineering)" userId="9b861ae8-ad7d-44e8-8ca9-1a6b7b6b521b" providerId="ADAL" clId="{E8DA5464-7D52-4A07-8D3A-08B51A7A5C5D}" dt="2023-03-04T15:06:59.164" v="3600" actId="478"/>
          <ac:picMkLst>
            <pc:docMk/>
            <pc:sldMk cId="1676275832" sldId="320"/>
            <ac:picMk id="14" creationId="{00000000-0000-0000-0000-000000000000}"/>
          </ac:picMkLst>
        </pc:picChg>
        <pc:picChg chg="add del">
          <ac:chgData name="Oliver Allanson (Electronic, Electrical and Systems Engineering)" userId="9b861ae8-ad7d-44e8-8ca9-1a6b7b6b521b" providerId="ADAL" clId="{E8DA5464-7D52-4A07-8D3A-08B51A7A5C5D}" dt="2023-03-03T10:48:29.055" v="873" actId="21"/>
          <ac:picMkLst>
            <pc:docMk/>
            <pc:sldMk cId="1676275832" sldId="320"/>
            <ac:picMk id="3074" creationId="{00000000-0000-0000-0000-000000000000}"/>
          </ac:picMkLst>
        </pc:picChg>
      </pc:sldChg>
      <pc:sldChg chg="addSp delSp modSp">
        <pc:chgData name="Oliver Allanson (Electronic, Electrical and Systems Engineering)" userId="9b861ae8-ad7d-44e8-8ca9-1a6b7b6b521b" providerId="ADAL" clId="{E8DA5464-7D52-4A07-8D3A-08B51A7A5C5D}" dt="2023-03-03T10:26:15.164" v="47"/>
        <pc:sldMkLst>
          <pc:docMk/>
          <pc:sldMk cId="2022560015" sldId="330"/>
        </pc:sldMkLst>
        <pc:spChg chg="add del mod">
          <ac:chgData name="Oliver Allanson (Electronic, Electrical and Systems Engineering)" userId="9b861ae8-ad7d-44e8-8ca9-1a6b7b6b521b" providerId="ADAL" clId="{E8DA5464-7D52-4A07-8D3A-08B51A7A5C5D}" dt="2023-03-03T10:26:15.164" v="47"/>
          <ac:spMkLst>
            <pc:docMk/>
            <pc:sldMk cId="2022560015" sldId="330"/>
            <ac:spMk id="3" creationId="{6B73ADF0-3495-1C0D-996A-3A2F8262C7E2}"/>
          </ac:spMkLst>
        </pc:spChg>
      </pc:sldChg>
      <pc:sldChg chg="addSp modSp new del mod">
        <pc:chgData name="Oliver Allanson (Electronic, Electrical and Systems Engineering)" userId="9b861ae8-ad7d-44e8-8ca9-1a6b7b6b521b" providerId="ADAL" clId="{E8DA5464-7D52-4A07-8D3A-08B51A7A5C5D}" dt="2023-03-03T10:31:59.467" v="340" actId="47"/>
        <pc:sldMkLst>
          <pc:docMk/>
          <pc:sldMk cId="318052960" sldId="331"/>
        </pc:sldMkLst>
        <pc:spChg chg="add mod">
          <ac:chgData name="Oliver Allanson (Electronic, Electrical and Systems Engineering)" userId="9b861ae8-ad7d-44e8-8ca9-1a6b7b6b521b" providerId="ADAL" clId="{E8DA5464-7D52-4A07-8D3A-08B51A7A5C5D}" dt="2023-03-03T10:25:49.114" v="25" actId="20577"/>
          <ac:spMkLst>
            <pc:docMk/>
            <pc:sldMk cId="318052960" sldId="331"/>
            <ac:spMk id="2" creationId="{2973D126-CF7A-2719-7253-101732440F23}"/>
          </ac:spMkLst>
        </pc:spChg>
      </pc:sldChg>
      <pc:sldChg chg="addSp modSp add del mod">
        <pc:chgData name="Oliver Allanson (Electronic, Electrical and Systems Engineering)" userId="9b861ae8-ad7d-44e8-8ca9-1a6b7b6b521b" providerId="ADAL" clId="{E8DA5464-7D52-4A07-8D3A-08B51A7A5C5D}" dt="2023-03-03T10:28:55.266" v="187" actId="47"/>
        <pc:sldMkLst>
          <pc:docMk/>
          <pc:sldMk cId="2063572725" sldId="332"/>
        </pc:sldMkLst>
        <pc:spChg chg="add mod">
          <ac:chgData name="Oliver Allanson (Electronic, Electrical and Systems Engineering)" userId="9b861ae8-ad7d-44e8-8ca9-1a6b7b6b521b" providerId="ADAL" clId="{E8DA5464-7D52-4A07-8D3A-08B51A7A5C5D}" dt="2023-03-03T10:27:07.429" v="110" actId="20577"/>
          <ac:spMkLst>
            <pc:docMk/>
            <pc:sldMk cId="2063572725" sldId="332"/>
            <ac:spMk id="2" creationId="{2461C964-0FA1-BE9A-481E-126687BA942F}"/>
          </ac:spMkLst>
        </pc:spChg>
      </pc:sldChg>
      <pc:sldChg chg="addSp modSp add del mod">
        <pc:chgData name="Oliver Allanson (Electronic, Electrical and Systems Engineering)" userId="9b861ae8-ad7d-44e8-8ca9-1a6b7b6b521b" providerId="ADAL" clId="{E8DA5464-7D52-4A07-8D3A-08B51A7A5C5D}" dt="2023-03-03T10:47:51.825" v="862" actId="47"/>
        <pc:sldMkLst>
          <pc:docMk/>
          <pc:sldMk cId="1533143920" sldId="333"/>
        </pc:sldMkLst>
        <pc:spChg chg="add mod">
          <ac:chgData name="Oliver Allanson (Electronic, Electrical and Systems Engineering)" userId="9b861ae8-ad7d-44e8-8ca9-1a6b7b6b521b" providerId="ADAL" clId="{E8DA5464-7D52-4A07-8D3A-08B51A7A5C5D}" dt="2023-03-03T10:27:18.611" v="126" actId="20577"/>
          <ac:spMkLst>
            <pc:docMk/>
            <pc:sldMk cId="1533143920" sldId="333"/>
            <ac:spMk id="2" creationId="{0FEBAFBF-60FC-1516-92DD-114AD6E51678}"/>
          </ac:spMkLst>
        </pc:spChg>
      </pc:sldChg>
      <pc:sldChg chg="addSp modSp add del mod">
        <pc:chgData name="Oliver Allanson (Electronic, Electrical and Systems Engineering)" userId="9b861ae8-ad7d-44e8-8ca9-1a6b7b6b521b" providerId="ADAL" clId="{E8DA5464-7D52-4A07-8D3A-08B51A7A5C5D}" dt="2023-03-03T10:47:53.809" v="863" actId="47"/>
        <pc:sldMkLst>
          <pc:docMk/>
          <pc:sldMk cId="2203967805" sldId="334"/>
        </pc:sldMkLst>
        <pc:spChg chg="add mod">
          <ac:chgData name="Oliver Allanson (Electronic, Electrical and Systems Engineering)" userId="9b861ae8-ad7d-44e8-8ca9-1a6b7b6b521b" providerId="ADAL" clId="{E8DA5464-7D52-4A07-8D3A-08B51A7A5C5D}" dt="2023-03-03T10:27:52.671" v="186" actId="20577"/>
          <ac:spMkLst>
            <pc:docMk/>
            <pc:sldMk cId="2203967805" sldId="334"/>
            <ac:spMk id="2" creationId="{B5C29E7A-3AC3-8446-0B4D-43E8FE1A0009}"/>
          </ac:spMkLst>
        </pc:spChg>
      </pc:sldChg>
      <pc:sldChg chg="addSp modSp new mod">
        <pc:chgData name="Oliver Allanson (Electronic, Electrical and Systems Engineering)" userId="9b861ae8-ad7d-44e8-8ca9-1a6b7b6b521b" providerId="ADAL" clId="{E8DA5464-7D52-4A07-8D3A-08B51A7A5C5D}" dt="2023-03-03T10:26:42.419" v="75"/>
        <pc:sldMkLst>
          <pc:docMk/>
          <pc:sldMk cId="897235781" sldId="335"/>
        </pc:sldMkLst>
        <pc:spChg chg="add mod">
          <ac:chgData name="Oliver Allanson (Electronic, Electrical and Systems Engineering)" userId="9b861ae8-ad7d-44e8-8ca9-1a6b7b6b521b" providerId="ADAL" clId="{E8DA5464-7D52-4A07-8D3A-08B51A7A5C5D}" dt="2023-03-03T10:26:42.419" v="75"/>
          <ac:spMkLst>
            <pc:docMk/>
            <pc:sldMk cId="897235781" sldId="335"/>
            <ac:spMk id="2" creationId="{7B36FA67-9BD4-BD5E-01A2-8199B6C7C1B8}"/>
          </ac:spMkLst>
        </pc:spChg>
      </pc:sldChg>
      <pc:sldChg chg="modSp add del mod">
        <pc:chgData name="Oliver Allanson (Electronic, Electrical and Systems Engineering)" userId="9b861ae8-ad7d-44e8-8ca9-1a6b7b6b521b" providerId="ADAL" clId="{E8DA5464-7D52-4A07-8D3A-08B51A7A5C5D}" dt="2023-03-03T10:48:00.288" v="864" actId="47"/>
        <pc:sldMkLst>
          <pc:docMk/>
          <pc:sldMk cId="1212029528" sldId="336"/>
        </pc:sldMkLst>
        <pc:spChg chg="mod">
          <ac:chgData name="Oliver Allanson (Electronic, Electrical and Systems Engineering)" userId="9b861ae8-ad7d-44e8-8ca9-1a6b7b6b521b" providerId="ADAL" clId="{E8DA5464-7D52-4A07-8D3A-08B51A7A5C5D}" dt="2023-03-03T10:27:49.241" v="182" actId="20577"/>
          <ac:spMkLst>
            <pc:docMk/>
            <pc:sldMk cId="1212029528" sldId="336"/>
            <ac:spMk id="2" creationId="{B5C29E7A-3AC3-8446-0B4D-43E8FE1A0009}"/>
          </ac:spMkLst>
        </pc:spChg>
      </pc:sldChg>
      <pc:sldChg chg="addSp delSp modSp add mod addAnim delAnim">
        <pc:chgData name="Oliver Allanson (Electronic, Electrical and Systems Engineering)" userId="9b861ae8-ad7d-44e8-8ca9-1a6b7b6b521b" providerId="ADAL" clId="{E8DA5464-7D52-4A07-8D3A-08B51A7A5C5D}" dt="2023-03-04T14:45:56.209" v="3327" actId="20577"/>
        <pc:sldMkLst>
          <pc:docMk/>
          <pc:sldMk cId="4074392628" sldId="346"/>
        </pc:sldMkLst>
        <pc:spChg chg="mod">
          <ac:chgData name="Oliver Allanson (Electronic, Electrical and Systems Engineering)" userId="9b861ae8-ad7d-44e8-8ca9-1a6b7b6b521b" providerId="ADAL" clId="{E8DA5464-7D52-4A07-8D3A-08B51A7A5C5D}" dt="2023-03-03T10:33:05.393" v="471" actId="20577"/>
          <ac:spMkLst>
            <pc:docMk/>
            <pc:sldMk cId="4074392628" sldId="346"/>
            <ac:spMk id="3" creationId="{00000000-0000-0000-0000-000000000000}"/>
          </ac:spMkLst>
        </pc:spChg>
        <pc:spChg chg="add mod">
          <ac:chgData name="Oliver Allanson (Electronic, Electrical and Systems Engineering)" userId="9b861ae8-ad7d-44e8-8ca9-1a6b7b6b521b" providerId="ADAL" clId="{E8DA5464-7D52-4A07-8D3A-08B51A7A5C5D}" dt="2023-03-03T10:35:36.364" v="637" actId="14100"/>
          <ac:spMkLst>
            <pc:docMk/>
            <pc:sldMk cId="4074392628" sldId="346"/>
            <ac:spMk id="6" creationId="{6126AD38-3E0F-98E7-91AD-0B294D8BB9EE}"/>
          </ac:spMkLst>
        </pc:spChg>
        <pc:spChg chg="add del mod">
          <ac:chgData name="Oliver Allanson (Electronic, Electrical and Systems Engineering)" userId="9b861ae8-ad7d-44e8-8ca9-1a6b7b6b521b" providerId="ADAL" clId="{E8DA5464-7D52-4A07-8D3A-08B51A7A5C5D}" dt="2023-03-03T11:30:23.050" v="1959" actId="478"/>
          <ac:spMkLst>
            <pc:docMk/>
            <pc:sldMk cId="4074392628" sldId="346"/>
            <ac:spMk id="8" creationId="{00000000-0000-0000-0000-000000000000}"/>
          </ac:spMkLst>
        </pc:spChg>
        <pc:spChg chg="add del">
          <ac:chgData name="Oliver Allanson (Electronic, Electrical and Systems Engineering)" userId="9b861ae8-ad7d-44e8-8ca9-1a6b7b6b521b" providerId="ADAL" clId="{E8DA5464-7D52-4A07-8D3A-08B51A7A5C5D}" dt="2023-03-03T11:30:17.296" v="1958" actId="478"/>
          <ac:spMkLst>
            <pc:docMk/>
            <pc:sldMk cId="4074392628" sldId="346"/>
            <ac:spMk id="11" creationId="{00000000-0000-0000-0000-000000000000}"/>
          </ac:spMkLst>
        </pc:spChg>
        <pc:spChg chg="mod">
          <ac:chgData name="Oliver Allanson (Electronic, Electrical and Systems Engineering)" userId="9b861ae8-ad7d-44e8-8ca9-1a6b7b6b521b" providerId="ADAL" clId="{E8DA5464-7D52-4A07-8D3A-08B51A7A5C5D}" dt="2023-03-04T14:45:56.209" v="3327" actId="20577"/>
          <ac:spMkLst>
            <pc:docMk/>
            <pc:sldMk cId="4074392628" sldId="346"/>
            <ac:spMk id="12" creationId="{00000000-0000-0000-0000-000000000000}"/>
          </ac:spMkLst>
        </pc:spChg>
        <pc:spChg chg="add del mod">
          <ac:chgData name="Oliver Allanson (Electronic, Electrical and Systems Engineering)" userId="9b861ae8-ad7d-44e8-8ca9-1a6b7b6b521b" providerId="ADAL" clId="{E8DA5464-7D52-4A07-8D3A-08B51A7A5C5D}" dt="2023-03-03T11:30:17.296" v="1958" actId="478"/>
          <ac:spMkLst>
            <pc:docMk/>
            <pc:sldMk cId="4074392628" sldId="346"/>
            <ac:spMk id="13" creationId="{00000000-0000-0000-0000-000000000000}"/>
          </ac:spMkLst>
        </pc:spChg>
        <pc:spChg chg="mod">
          <ac:chgData name="Oliver Allanson (Electronic, Electrical and Systems Engineering)" userId="9b861ae8-ad7d-44e8-8ca9-1a6b7b6b521b" providerId="ADAL" clId="{E8DA5464-7D52-4A07-8D3A-08B51A7A5C5D}" dt="2023-03-03T10:32:26.190" v="392" actId="1076"/>
          <ac:spMkLst>
            <pc:docMk/>
            <pc:sldMk cId="4074392628" sldId="346"/>
            <ac:spMk id="14" creationId="{00000000-0000-0000-0000-000000000000}"/>
          </ac:spMkLst>
        </pc:spChg>
        <pc:spChg chg="del">
          <ac:chgData name="Oliver Allanson (Electronic, Electrical and Systems Engineering)" userId="9b861ae8-ad7d-44e8-8ca9-1a6b7b6b521b" providerId="ADAL" clId="{E8DA5464-7D52-4A07-8D3A-08B51A7A5C5D}" dt="2023-03-03T10:35:39.595" v="638" actId="21"/>
          <ac:spMkLst>
            <pc:docMk/>
            <pc:sldMk cId="4074392628" sldId="346"/>
            <ac:spMk id="3077" creationId="{00000000-0000-0000-0000-000000000000}"/>
          </ac:spMkLst>
        </pc:spChg>
        <pc:picChg chg="add del">
          <ac:chgData name="Oliver Allanson (Electronic, Electrical and Systems Engineering)" userId="9b861ae8-ad7d-44e8-8ca9-1a6b7b6b521b" providerId="ADAL" clId="{E8DA5464-7D52-4A07-8D3A-08B51A7A5C5D}" dt="2023-03-03T11:30:23.050" v="1959" actId="478"/>
          <ac:picMkLst>
            <pc:docMk/>
            <pc:sldMk cId="4074392628" sldId="346"/>
            <ac:picMk id="2" creationId="{00000000-0000-0000-0000-000000000000}"/>
          </ac:picMkLst>
        </pc:picChg>
        <pc:picChg chg="add del mod">
          <ac:chgData name="Oliver Allanson (Electronic, Electrical and Systems Engineering)" userId="9b861ae8-ad7d-44e8-8ca9-1a6b7b6b521b" providerId="ADAL" clId="{E8DA5464-7D52-4A07-8D3A-08B51A7A5C5D}" dt="2023-03-03T11:30:17.296" v="1958" actId="478"/>
          <ac:picMkLst>
            <pc:docMk/>
            <pc:sldMk cId="4074392628" sldId="346"/>
            <ac:picMk id="7" creationId="{00000000-0000-0000-0000-000000000000}"/>
          </ac:picMkLst>
        </pc:picChg>
      </pc:sldChg>
      <pc:sldChg chg="addSp modSp new mod modAnim">
        <pc:chgData name="Oliver Allanson (Electronic, Electrical and Systems Engineering)" userId="9b861ae8-ad7d-44e8-8ca9-1a6b7b6b521b" providerId="ADAL" clId="{E8DA5464-7D52-4A07-8D3A-08B51A7A5C5D}" dt="2023-03-04T15:40:30.872" v="4933" actId="20577"/>
        <pc:sldMkLst>
          <pc:docMk/>
          <pc:sldMk cId="2452344374" sldId="347"/>
        </pc:sldMkLst>
        <pc:spChg chg="add mod">
          <ac:chgData name="Oliver Allanson (Electronic, Electrical and Systems Engineering)" userId="9b861ae8-ad7d-44e8-8ca9-1a6b7b6b521b" providerId="ADAL" clId="{E8DA5464-7D52-4A07-8D3A-08B51A7A5C5D}" dt="2023-03-04T15:40:30.872" v="4933" actId="20577"/>
          <ac:spMkLst>
            <pc:docMk/>
            <pc:sldMk cId="2452344374" sldId="347"/>
            <ac:spMk id="2" creationId="{EB0DD617-4BB2-E170-CB38-C6EDA54122B4}"/>
          </ac:spMkLst>
        </pc:spChg>
      </pc:sldChg>
      <pc:sldChg chg="addSp delSp modSp add mod modNotesTx">
        <pc:chgData name="Oliver Allanson (Electronic, Electrical and Systems Engineering)" userId="9b861ae8-ad7d-44e8-8ca9-1a6b7b6b521b" providerId="ADAL" clId="{E8DA5464-7D52-4A07-8D3A-08B51A7A5C5D}" dt="2023-03-07T08:55:57.319" v="5131" actId="20577"/>
        <pc:sldMkLst>
          <pc:docMk/>
          <pc:sldMk cId="1552265504" sldId="348"/>
        </pc:sldMkLst>
        <pc:spChg chg="mod">
          <ac:chgData name="Oliver Allanson (Electronic, Electrical and Systems Engineering)" userId="9b861ae8-ad7d-44e8-8ca9-1a6b7b6b521b" providerId="ADAL" clId="{E8DA5464-7D52-4A07-8D3A-08B51A7A5C5D}" dt="2023-03-03T10:45:45.866" v="855" actId="20577"/>
          <ac:spMkLst>
            <pc:docMk/>
            <pc:sldMk cId="1552265504" sldId="348"/>
            <ac:spMk id="3" creationId="{00000000-0000-0000-0000-000000000000}"/>
          </ac:spMkLst>
        </pc:spChg>
        <pc:spChg chg="add mod">
          <ac:chgData name="Oliver Allanson (Electronic, Electrical and Systems Engineering)" userId="9b861ae8-ad7d-44e8-8ca9-1a6b7b6b521b" providerId="ADAL" clId="{E8DA5464-7D52-4A07-8D3A-08B51A7A5C5D}" dt="2023-03-03T10:46:23.262" v="860" actId="1076"/>
          <ac:spMkLst>
            <pc:docMk/>
            <pc:sldMk cId="1552265504" sldId="348"/>
            <ac:spMk id="6" creationId="{B7D7C897-C3BA-741E-F21D-47D85AA0F5BD}"/>
          </ac:spMkLst>
        </pc:spChg>
        <pc:spChg chg="add mod">
          <ac:chgData name="Oliver Allanson (Electronic, Electrical and Systems Engineering)" userId="9b861ae8-ad7d-44e8-8ca9-1a6b7b6b521b" providerId="ADAL" clId="{E8DA5464-7D52-4A07-8D3A-08B51A7A5C5D}" dt="2023-03-04T14:49:39.644" v="3463" actId="20577"/>
          <ac:spMkLst>
            <pc:docMk/>
            <pc:sldMk cId="1552265504" sldId="348"/>
            <ac:spMk id="11" creationId="{3AF963AE-B706-89D4-90A2-9D1B18600F78}"/>
          </ac:spMkLst>
        </pc:spChg>
        <pc:spChg chg="add mod">
          <ac:chgData name="Oliver Allanson (Electronic, Electrical and Systems Engineering)" userId="9b861ae8-ad7d-44e8-8ca9-1a6b7b6b521b" providerId="ADAL" clId="{E8DA5464-7D52-4A07-8D3A-08B51A7A5C5D}" dt="2023-03-04T14:50:08.699" v="3500" actId="1076"/>
          <ac:spMkLst>
            <pc:docMk/>
            <pc:sldMk cId="1552265504" sldId="348"/>
            <ac:spMk id="12" creationId="{6DA34D31-EA8A-6F7C-8C62-2D565D822782}"/>
          </ac:spMkLst>
        </pc:spChg>
        <pc:spChg chg="add mod">
          <ac:chgData name="Oliver Allanson (Electronic, Electrical and Systems Engineering)" userId="9b861ae8-ad7d-44e8-8ca9-1a6b7b6b521b" providerId="ADAL" clId="{E8DA5464-7D52-4A07-8D3A-08B51A7A5C5D}" dt="2023-03-04T14:50:02.107" v="3498" actId="1076"/>
          <ac:spMkLst>
            <pc:docMk/>
            <pc:sldMk cId="1552265504" sldId="348"/>
            <ac:spMk id="14" creationId="{CB63DFD4-3435-5F8A-7F0D-7C70BCC120D8}"/>
          </ac:spMkLst>
        </pc:spChg>
        <pc:spChg chg="del">
          <ac:chgData name="Oliver Allanson (Electronic, Electrical and Systems Engineering)" userId="9b861ae8-ad7d-44e8-8ca9-1a6b7b6b521b" providerId="ADAL" clId="{E8DA5464-7D52-4A07-8D3A-08B51A7A5C5D}" dt="2023-03-03T10:45:51.554" v="856" actId="21"/>
          <ac:spMkLst>
            <pc:docMk/>
            <pc:sldMk cId="1552265504" sldId="348"/>
            <ac:spMk id="7173" creationId="{00000000-0000-0000-0000-000000000000}"/>
          </ac:spMkLst>
        </pc:spChg>
        <pc:picChg chg="mod">
          <ac:chgData name="Oliver Allanson (Electronic, Electrical and Systems Engineering)" userId="9b861ae8-ad7d-44e8-8ca9-1a6b7b6b521b" providerId="ADAL" clId="{E8DA5464-7D52-4A07-8D3A-08B51A7A5C5D}" dt="2023-03-04T14:50:05.568" v="3499" actId="1076"/>
          <ac:picMkLst>
            <pc:docMk/>
            <pc:sldMk cId="1552265504" sldId="348"/>
            <ac:picMk id="5" creationId="{00000000-0000-0000-0000-000000000000}"/>
          </ac:picMkLst>
        </pc:picChg>
        <pc:picChg chg="mod">
          <ac:chgData name="Oliver Allanson (Electronic, Electrical and Systems Engineering)" userId="9b861ae8-ad7d-44e8-8ca9-1a6b7b6b521b" providerId="ADAL" clId="{E8DA5464-7D52-4A07-8D3A-08B51A7A5C5D}" dt="2023-03-04T14:49:59.059" v="3497" actId="1076"/>
          <ac:picMkLst>
            <pc:docMk/>
            <pc:sldMk cId="1552265504" sldId="348"/>
            <ac:picMk id="9" creationId="{00000000-0000-0000-0000-000000000000}"/>
          </ac:picMkLst>
        </pc:picChg>
        <pc:picChg chg="mod">
          <ac:chgData name="Oliver Allanson (Electronic, Electrical and Systems Engineering)" userId="9b861ae8-ad7d-44e8-8ca9-1a6b7b6b521b" providerId="ADAL" clId="{E8DA5464-7D52-4A07-8D3A-08B51A7A5C5D}" dt="2023-03-04T14:49:37.565" v="3460" actId="1076"/>
          <ac:picMkLst>
            <pc:docMk/>
            <pc:sldMk cId="1552265504" sldId="348"/>
            <ac:picMk id="13" creationId="{00000000-0000-0000-0000-000000000000}"/>
          </ac:picMkLst>
        </pc:picChg>
      </pc:sldChg>
      <pc:sldChg chg="addSp delSp modSp new mod modAnim">
        <pc:chgData name="Oliver Allanson (Electronic, Electrical and Systems Engineering)" userId="9b861ae8-ad7d-44e8-8ca9-1a6b7b6b521b" providerId="ADAL" clId="{E8DA5464-7D52-4A07-8D3A-08B51A7A5C5D}" dt="2023-03-04T15:45:29.910" v="5022"/>
        <pc:sldMkLst>
          <pc:docMk/>
          <pc:sldMk cId="4104482731" sldId="349"/>
        </pc:sldMkLst>
        <pc:spChg chg="add mod">
          <ac:chgData name="Oliver Allanson (Electronic, Electrical and Systems Engineering)" userId="9b861ae8-ad7d-44e8-8ca9-1a6b7b6b521b" providerId="ADAL" clId="{E8DA5464-7D52-4A07-8D3A-08B51A7A5C5D}" dt="2023-03-04T15:42:29.761" v="4945" actId="20577"/>
          <ac:spMkLst>
            <pc:docMk/>
            <pc:sldMk cId="4104482731" sldId="349"/>
            <ac:spMk id="2" creationId="{7F700B27-8BE7-1721-71F9-34BF5A35173F}"/>
          </ac:spMkLst>
        </pc:spChg>
        <pc:spChg chg="add del mod">
          <ac:chgData name="Oliver Allanson (Electronic, Electrical and Systems Engineering)" userId="9b861ae8-ad7d-44e8-8ca9-1a6b7b6b521b" providerId="ADAL" clId="{E8DA5464-7D52-4A07-8D3A-08B51A7A5C5D}" dt="2023-03-04T15:15:59.506" v="3955" actId="21"/>
          <ac:spMkLst>
            <pc:docMk/>
            <pc:sldMk cId="4104482731" sldId="349"/>
            <ac:spMk id="3" creationId="{38EE6D8B-39C9-0CB5-DE2B-D172BCD07B38}"/>
          </ac:spMkLst>
        </pc:spChg>
        <pc:spChg chg="add mod">
          <ac:chgData name="Oliver Allanson (Electronic, Electrical and Systems Engineering)" userId="9b861ae8-ad7d-44e8-8ca9-1a6b7b6b521b" providerId="ADAL" clId="{E8DA5464-7D52-4A07-8D3A-08B51A7A5C5D}" dt="2023-03-04T15:16:03.638" v="3957" actId="1076"/>
          <ac:spMkLst>
            <pc:docMk/>
            <pc:sldMk cId="4104482731" sldId="349"/>
            <ac:spMk id="5" creationId="{80D93C19-3451-8E72-2922-7354E4BA7878}"/>
          </ac:spMkLst>
        </pc:spChg>
        <pc:spChg chg="add mod">
          <ac:chgData name="Oliver Allanson (Electronic, Electrical and Systems Engineering)" userId="9b861ae8-ad7d-44e8-8ca9-1a6b7b6b521b" providerId="ADAL" clId="{E8DA5464-7D52-4A07-8D3A-08B51A7A5C5D}" dt="2023-03-04T15:45:09.442" v="5019" actId="20577"/>
          <ac:spMkLst>
            <pc:docMk/>
            <pc:sldMk cId="4104482731" sldId="349"/>
            <ac:spMk id="6" creationId="{D63C65FC-56E7-01B7-B08E-4EEA3F5AFC9F}"/>
          </ac:spMkLst>
        </pc:spChg>
        <pc:spChg chg="add mod">
          <ac:chgData name="Oliver Allanson (Electronic, Electrical and Systems Engineering)" userId="9b861ae8-ad7d-44e8-8ca9-1a6b7b6b521b" providerId="ADAL" clId="{E8DA5464-7D52-4A07-8D3A-08B51A7A5C5D}" dt="2023-03-04T15:44:12.361" v="5004" actId="1076"/>
          <ac:spMkLst>
            <pc:docMk/>
            <pc:sldMk cId="4104482731" sldId="349"/>
            <ac:spMk id="7" creationId="{7190992B-6B74-6BE6-2A45-A0DBC5350ACD}"/>
          </ac:spMkLst>
        </pc:spChg>
        <pc:spChg chg="add mod">
          <ac:chgData name="Oliver Allanson (Electronic, Electrical and Systems Engineering)" userId="9b861ae8-ad7d-44e8-8ca9-1a6b7b6b521b" providerId="ADAL" clId="{E8DA5464-7D52-4A07-8D3A-08B51A7A5C5D}" dt="2023-03-04T15:44:38.869" v="5012" actId="1076"/>
          <ac:spMkLst>
            <pc:docMk/>
            <pc:sldMk cId="4104482731" sldId="349"/>
            <ac:spMk id="8" creationId="{521AAA96-8EC1-43D8-2C12-31732091A8DB}"/>
          </ac:spMkLst>
        </pc:spChg>
        <pc:picChg chg="add mod">
          <ac:chgData name="Oliver Allanson (Electronic, Electrical and Systems Engineering)" userId="9b861ae8-ad7d-44e8-8ca9-1a6b7b6b521b" providerId="ADAL" clId="{E8DA5464-7D52-4A07-8D3A-08B51A7A5C5D}" dt="2023-03-04T15:42:23.848" v="4944" actId="14100"/>
          <ac:picMkLst>
            <pc:docMk/>
            <pc:sldMk cId="4104482731" sldId="349"/>
            <ac:picMk id="4" creationId="{7BEEBDD7-B4D2-2DEE-022C-502FA58FD64C}"/>
          </ac:picMkLst>
        </pc:picChg>
      </pc:sldChg>
      <pc:sldChg chg="addSp modSp new mod">
        <pc:chgData name="Oliver Allanson (Electronic, Electrical and Systems Engineering)" userId="9b861ae8-ad7d-44e8-8ca9-1a6b7b6b521b" providerId="ADAL" clId="{E8DA5464-7D52-4A07-8D3A-08B51A7A5C5D}" dt="2023-03-04T15:54:28.606" v="5123" actId="20577"/>
        <pc:sldMkLst>
          <pc:docMk/>
          <pc:sldMk cId="1638720369" sldId="350"/>
        </pc:sldMkLst>
        <pc:spChg chg="add mod">
          <ac:chgData name="Oliver Allanson (Electronic, Electrical and Systems Engineering)" userId="9b861ae8-ad7d-44e8-8ca9-1a6b7b6b521b" providerId="ADAL" clId="{E8DA5464-7D52-4A07-8D3A-08B51A7A5C5D}" dt="2023-03-04T15:54:28.606" v="5123" actId="20577"/>
          <ac:spMkLst>
            <pc:docMk/>
            <pc:sldMk cId="1638720369" sldId="350"/>
            <ac:spMk id="2" creationId="{943663AA-B858-53A6-ABA0-DB348825FE20}"/>
          </ac:spMkLst>
        </pc:spChg>
      </pc:sldChg>
      <pc:sldChg chg="addSp modSp new mod">
        <pc:chgData name="Oliver Allanson (Electronic, Electrical and Systems Engineering)" userId="9b861ae8-ad7d-44e8-8ca9-1a6b7b6b521b" providerId="ADAL" clId="{E8DA5464-7D52-4A07-8D3A-08B51A7A5C5D}" dt="2023-03-04T15:54:33.744" v="5127" actId="20577"/>
        <pc:sldMkLst>
          <pc:docMk/>
          <pc:sldMk cId="885478059" sldId="351"/>
        </pc:sldMkLst>
        <pc:spChg chg="add mod">
          <ac:chgData name="Oliver Allanson (Electronic, Electrical and Systems Engineering)" userId="9b861ae8-ad7d-44e8-8ca9-1a6b7b6b521b" providerId="ADAL" clId="{E8DA5464-7D52-4A07-8D3A-08B51A7A5C5D}" dt="2023-03-04T15:54:33.744" v="5127" actId="20577"/>
          <ac:spMkLst>
            <pc:docMk/>
            <pc:sldMk cId="885478059" sldId="351"/>
            <ac:spMk id="2" creationId="{F269F5B8-DF29-723F-5D32-EB7207D9E397}"/>
          </ac:spMkLst>
        </pc:spChg>
      </pc:sldChg>
      <pc:sldChg chg="addSp modSp new mod">
        <pc:chgData name="Oliver Allanson (Electronic, Electrical and Systems Engineering)" userId="9b861ae8-ad7d-44e8-8ca9-1a6b7b6b521b" providerId="ADAL" clId="{E8DA5464-7D52-4A07-8D3A-08B51A7A5C5D}" dt="2023-03-04T15:32:34.775" v="4904" actId="20577"/>
        <pc:sldMkLst>
          <pc:docMk/>
          <pc:sldMk cId="951799587" sldId="352"/>
        </pc:sldMkLst>
        <pc:spChg chg="add mod">
          <ac:chgData name="Oliver Allanson (Electronic, Electrical and Systems Engineering)" userId="9b861ae8-ad7d-44e8-8ca9-1a6b7b6b521b" providerId="ADAL" clId="{E8DA5464-7D52-4A07-8D3A-08B51A7A5C5D}" dt="2023-03-04T15:32:34.775" v="4904" actId="20577"/>
          <ac:spMkLst>
            <pc:docMk/>
            <pc:sldMk cId="951799587" sldId="352"/>
            <ac:spMk id="2" creationId="{6E1E7EB4-189F-8DD9-4EFF-91ADE5DD6AA3}"/>
          </ac:spMkLst>
        </pc:spChg>
      </pc:sldChg>
      <pc:sldChg chg="addSp delSp modSp new mod modAnim">
        <pc:chgData name="Oliver Allanson (Electronic, Electrical and Systems Engineering)" userId="9b861ae8-ad7d-44e8-8ca9-1a6b7b6b521b" providerId="ADAL" clId="{E8DA5464-7D52-4A07-8D3A-08B51A7A5C5D}" dt="2023-03-04T15:46:22.103" v="5072" actId="14100"/>
        <pc:sldMkLst>
          <pc:docMk/>
          <pc:sldMk cId="791069265" sldId="353"/>
        </pc:sldMkLst>
        <pc:spChg chg="add mod">
          <ac:chgData name="Oliver Allanson (Electronic, Electrical and Systems Engineering)" userId="9b861ae8-ad7d-44e8-8ca9-1a6b7b6b521b" providerId="ADAL" clId="{E8DA5464-7D52-4A07-8D3A-08B51A7A5C5D}" dt="2023-03-04T15:22:40.827" v="4284" actId="1076"/>
          <ac:spMkLst>
            <pc:docMk/>
            <pc:sldMk cId="791069265" sldId="353"/>
            <ac:spMk id="2" creationId="{AD4BF65C-E60F-C45C-C22A-5CC8FDAAF785}"/>
          </ac:spMkLst>
        </pc:spChg>
        <pc:spChg chg="add del">
          <ac:chgData name="Oliver Allanson (Electronic, Electrical and Systems Engineering)" userId="9b861ae8-ad7d-44e8-8ca9-1a6b7b6b521b" providerId="ADAL" clId="{E8DA5464-7D52-4A07-8D3A-08B51A7A5C5D}" dt="2023-03-03T12:22:28.042" v="2920" actId="21"/>
          <ac:spMkLst>
            <pc:docMk/>
            <pc:sldMk cId="791069265" sldId="353"/>
            <ac:spMk id="4" creationId="{B3E8DDD4-FA30-C3E3-9CEB-05C268503A06}"/>
          </ac:spMkLst>
        </pc:spChg>
        <pc:spChg chg="add mod">
          <ac:chgData name="Oliver Allanson (Electronic, Electrical and Systems Engineering)" userId="9b861ae8-ad7d-44e8-8ca9-1a6b7b6b521b" providerId="ADAL" clId="{E8DA5464-7D52-4A07-8D3A-08B51A7A5C5D}" dt="2023-03-04T15:46:22.103" v="5072" actId="14100"/>
          <ac:spMkLst>
            <pc:docMk/>
            <pc:sldMk cId="791069265" sldId="353"/>
            <ac:spMk id="5" creationId="{6542C64B-1731-77D7-DB4E-30ECEF752672}"/>
          </ac:spMkLst>
        </pc:spChg>
        <pc:spChg chg="add mod">
          <ac:chgData name="Oliver Allanson (Electronic, Electrical and Systems Engineering)" userId="9b861ae8-ad7d-44e8-8ca9-1a6b7b6b521b" providerId="ADAL" clId="{E8DA5464-7D52-4A07-8D3A-08B51A7A5C5D}" dt="2023-03-04T15:23:11.984" v="4295" actId="1076"/>
          <ac:spMkLst>
            <pc:docMk/>
            <pc:sldMk cId="791069265" sldId="353"/>
            <ac:spMk id="6" creationId="{50BF664B-038A-C912-C563-4B112D47E4E8}"/>
          </ac:spMkLst>
        </pc:spChg>
        <pc:spChg chg="add mod">
          <ac:chgData name="Oliver Allanson (Electronic, Electrical and Systems Engineering)" userId="9b861ae8-ad7d-44e8-8ca9-1a6b7b6b521b" providerId="ADAL" clId="{E8DA5464-7D52-4A07-8D3A-08B51A7A5C5D}" dt="2023-03-04T15:29:34.173" v="4659" actId="113"/>
          <ac:spMkLst>
            <pc:docMk/>
            <pc:sldMk cId="791069265" sldId="353"/>
            <ac:spMk id="7" creationId="{601DF213-A581-F5C1-9063-0174EE2C2682}"/>
          </ac:spMkLst>
        </pc:spChg>
        <pc:spChg chg="add mod">
          <ac:chgData name="Oliver Allanson (Electronic, Electrical and Systems Engineering)" userId="9b861ae8-ad7d-44e8-8ca9-1a6b7b6b521b" providerId="ADAL" clId="{E8DA5464-7D52-4A07-8D3A-08B51A7A5C5D}" dt="2023-03-04T15:25:35.024" v="4500" actId="1076"/>
          <ac:spMkLst>
            <pc:docMk/>
            <pc:sldMk cId="791069265" sldId="353"/>
            <ac:spMk id="8" creationId="{A135BC25-BC35-7527-4B96-9FE1EF9345C1}"/>
          </ac:spMkLst>
        </pc:spChg>
        <pc:spChg chg="add mod">
          <ac:chgData name="Oliver Allanson (Electronic, Electrical and Systems Engineering)" userId="9b861ae8-ad7d-44e8-8ca9-1a6b7b6b521b" providerId="ADAL" clId="{E8DA5464-7D52-4A07-8D3A-08B51A7A5C5D}" dt="2023-03-04T15:25:52.765" v="4521" actId="20577"/>
          <ac:spMkLst>
            <pc:docMk/>
            <pc:sldMk cId="791069265" sldId="353"/>
            <ac:spMk id="9" creationId="{3FDBD4DD-6F2E-1908-C34D-EC28428FFF0D}"/>
          </ac:spMkLst>
        </pc:spChg>
        <pc:spChg chg="add mod">
          <ac:chgData name="Oliver Allanson (Electronic, Electrical and Systems Engineering)" userId="9b861ae8-ad7d-44e8-8ca9-1a6b7b6b521b" providerId="ADAL" clId="{E8DA5464-7D52-4A07-8D3A-08B51A7A5C5D}" dt="2023-03-04T15:31:05.906" v="4792" actId="404"/>
          <ac:spMkLst>
            <pc:docMk/>
            <pc:sldMk cId="791069265" sldId="353"/>
            <ac:spMk id="10" creationId="{F9AC7388-6282-AC04-2915-451E00A01329}"/>
          </ac:spMkLst>
        </pc:spChg>
        <pc:picChg chg="add mod">
          <ac:chgData name="Oliver Allanson (Electronic, Electrical and Systems Engineering)" userId="9b861ae8-ad7d-44e8-8ca9-1a6b7b6b521b" providerId="ADAL" clId="{E8DA5464-7D52-4A07-8D3A-08B51A7A5C5D}" dt="2023-03-04T15:23:09.125" v="4294" actId="1076"/>
          <ac:picMkLst>
            <pc:docMk/>
            <pc:sldMk cId="791069265" sldId="353"/>
            <ac:picMk id="4" creationId="{BFDCABBC-99A1-0D78-9A90-1D00B8CA4910}"/>
          </ac:picMkLst>
        </pc:picChg>
        <pc:picChg chg="add mod">
          <ac:chgData name="Oliver Allanson (Electronic, Electrical and Systems Engineering)" userId="9b861ae8-ad7d-44e8-8ca9-1a6b7b6b521b" providerId="ADAL" clId="{E8DA5464-7D52-4A07-8D3A-08B51A7A5C5D}" dt="2023-03-04T15:30:02.707" v="4712" actId="1076"/>
          <ac:picMkLst>
            <pc:docMk/>
            <pc:sldMk cId="791069265" sldId="353"/>
            <ac:picMk id="12" creationId="{A75540F1-A54D-1BD4-88E4-F28FE86963C9}"/>
          </ac:picMkLst>
        </pc:picChg>
        <pc:picChg chg="add mod">
          <ac:chgData name="Oliver Allanson (Electronic, Electrical and Systems Engineering)" userId="9b861ae8-ad7d-44e8-8ca9-1a6b7b6b521b" providerId="ADAL" clId="{E8DA5464-7D52-4A07-8D3A-08B51A7A5C5D}" dt="2023-03-04T15:29:26.962" v="4657" actId="1076"/>
          <ac:picMkLst>
            <pc:docMk/>
            <pc:sldMk cId="791069265" sldId="353"/>
            <ac:picMk id="14" creationId="{06DF6340-793E-F0C5-DE57-F8FB554F91ED}"/>
          </ac:picMkLst>
        </pc:picChg>
      </pc:sldChg>
      <pc:sldChg chg="addSp modSp add mod ord modAnim">
        <pc:chgData name="Oliver Allanson (Electronic, Electrical and Systems Engineering)" userId="9b861ae8-ad7d-44e8-8ca9-1a6b7b6b521b" providerId="ADAL" clId="{E8DA5464-7D52-4A07-8D3A-08B51A7A5C5D}" dt="2023-03-04T15:21:41.425" v="4280" actId="20577"/>
        <pc:sldMkLst>
          <pc:docMk/>
          <pc:sldMk cId="992285593" sldId="354"/>
        </pc:sldMkLst>
        <pc:spChg chg="mod">
          <ac:chgData name="Oliver Allanson (Electronic, Electrical and Systems Engineering)" userId="9b861ae8-ad7d-44e8-8ca9-1a6b7b6b521b" providerId="ADAL" clId="{E8DA5464-7D52-4A07-8D3A-08B51A7A5C5D}" dt="2023-03-03T12:17:05.127" v="2612" actId="403"/>
          <ac:spMkLst>
            <pc:docMk/>
            <pc:sldMk cId="992285593" sldId="354"/>
            <ac:spMk id="2" creationId="{AD4BF65C-E60F-C45C-C22A-5CC8FDAAF785}"/>
          </ac:spMkLst>
        </pc:spChg>
        <pc:spChg chg="add mod">
          <ac:chgData name="Oliver Allanson (Electronic, Electrical and Systems Engineering)" userId="9b861ae8-ad7d-44e8-8ca9-1a6b7b6b521b" providerId="ADAL" clId="{E8DA5464-7D52-4A07-8D3A-08B51A7A5C5D}" dt="2023-03-04T15:21:41.425" v="4280" actId="20577"/>
          <ac:spMkLst>
            <pc:docMk/>
            <pc:sldMk cId="992285593" sldId="354"/>
            <ac:spMk id="3" creationId="{4152CADD-4AED-FA7E-A8B6-75FBEC9CE57A}"/>
          </ac:spMkLst>
        </pc:spChg>
        <pc:spChg chg="add mod">
          <ac:chgData name="Oliver Allanson (Electronic, Electrical and Systems Engineering)" userId="9b861ae8-ad7d-44e8-8ca9-1a6b7b6b521b" providerId="ADAL" clId="{E8DA5464-7D52-4A07-8D3A-08B51A7A5C5D}" dt="2023-03-04T15:20:57.226" v="4264" actId="1037"/>
          <ac:spMkLst>
            <pc:docMk/>
            <pc:sldMk cId="992285593" sldId="354"/>
            <ac:spMk id="5" creationId="{44069E3E-4006-3F37-9FDF-2902CB62DD00}"/>
          </ac:spMkLst>
        </pc:spChg>
        <pc:spChg chg="add mod">
          <ac:chgData name="Oliver Allanson (Electronic, Electrical and Systems Engineering)" userId="9b861ae8-ad7d-44e8-8ca9-1a6b7b6b521b" providerId="ADAL" clId="{E8DA5464-7D52-4A07-8D3A-08B51A7A5C5D}" dt="2023-03-04T15:18:35.750" v="4210" actId="20577"/>
          <ac:spMkLst>
            <pc:docMk/>
            <pc:sldMk cId="992285593" sldId="354"/>
            <ac:spMk id="6" creationId="{80A5C0B5-2A0F-77F6-08E8-99994F9241EE}"/>
          </ac:spMkLst>
        </pc:spChg>
        <pc:picChg chg="add mod">
          <ac:chgData name="Oliver Allanson (Electronic, Electrical and Systems Engineering)" userId="9b861ae8-ad7d-44e8-8ca9-1a6b7b6b521b" providerId="ADAL" clId="{E8DA5464-7D52-4A07-8D3A-08B51A7A5C5D}" dt="2023-03-04T15:21:20.449" v="4266" actId="1076"/>
          <ac:picMkLst>
            <pc:docMk/>
            <pc:sldMk cId="992285593" sldId="354"/>
            <ac:picMk id="4" creationId="{2C51E994-AEC6-F8AA-2F7B-20205E11949A}"/>
          </ac:picMkLst>
        </pc:picChg>
      </pc:sldChg>
      <pc:sldChg chg="addSp modSp new del mod">
        <pc:chgData name="Oliver Allanson (Electronic, Electrical and Systems Engineering)" userId="9b861ae8-ad7d-44e8-8ca9-1a6b7b6b521b" providerId="ADAL" clId="{E8DA5464-7D52-4A07-8D3A-08B51A7A5C5D}" dt="2023-03-03T12:03:29.497" v="2072" actId="2696"/>
        <pc:sldMkLst>
          <pc:docMk/>
          <pc:sldMk cId="3919556217" sldId="355"/>
        </pc:sldMkLst>
        <pc:spChg chg="add mod">
          <ac:chgData name="Oliver Allanson (Electronic, Electrical and Systems Engineering)" userId="9b861ae8-ad7d-44e8-8ca9-1a6b7b6b521b" providerId="ADAL" clId="{E8DA5464-7D52-4A07-8D3A-08B51A7A5C5D}" dt="2023-03-03T11:17:19.895" v="1904" actId="403"/>
          <ac:spMkLst>
            <pc:docMk/>
            <pc:sldMk cId="3919556217" sldId="355"/>
            <ac:spMk id="2" creationId="{99AB2FCD-374F-0BCD-CA91-AEF0225EDAEA}"/>
          </ac:spMkLst>
        </pc:spChg>
      </pc:sldChg>
      <pc:sldChg chg="addSp modSp add mod">
        <pc:chgData name="Oliver Allanson (Electronic, Electrical and Systems Engineering)" userId="9b861ae8-ad7d-44e8-8ca9-1a6b7b6b521b" providerId="ADAL" clId="{E8DA5464-7D52-4A07-8D3A-08B51A7A5C5D}" dt="2023-03-04T14:48:31.787" v="3421" actId="20577"/>
        <pc:sldMkLst>
          <pc:docMk/>
          <pc:sldMk cId="3506985320" sldId="356"/>
        </pc:sldMkLst>
        <pc:spChg chg="mod">
          <ac:chgData name="Oliver Allanson (Electronic, Electrical and Systems Engineering)" userId="9b861ae8-ad7d-44e8-8ca9-1a6b7b6b521b" providerId="ADAL" clId="{E8DA5464-7D52-4A07-8D3A-08B51A7A5C5D}" dt="2023-03-03T11:50:02" v="2070" actId="14100"/>
          <ac:spMkLst>
            <pc:docMk/>
            <pc:sldMk cId="3506985320" sldId="356"/>
            <ac:spMk id="2" creationId="{99AB2FCD-374F-0BCD-CA91-AEF0225EDAEA}"/>
          </ac:spMkLst>
        </pc:spChg>
        <pc:spChg chg="add mod">
          <ac:chgData name="Oliver Allanson (Electronic, Electrical and Systems Engineering)" userId="9b861ae8-ad7d-44e8-8ca9-1a6b7b6b521b" providerId="ADAL" clId="{E8DA5464-7D52-4A07-8D3A-08B51A7A5C5D}" dt="2023-03-03T11:49:37.893" v="2026" actId="113"/>
          <ac:spMkLst>
            <pc:docMk/>
            <pc:sldMk cId="3506985320" sldId="356"/>
            <ac:spMk id="3" creationId="{FD1F5B70-5143-65D6-F629-4416C8F7B271}"/>
          </ac:spMkLst>
        </pc:spChg>
        <pc:spChg chg="add mod">
          <ac:chgData name="Oliver Allanson (Electronic, Electrical and Systems Engineering)" userId="9b861ae8-ad7d-44e8-8ca9-1a6b7b6b521b" providerId="ADAL" clId="{E8DA5464-7D52-4A07-8D3A-08B51A7A5C5D}" dt="2023-03-04T14:48:31.787" v="3421" actId="20577"/>
          <ac:spMkLst>
            <pc:docMk/>
            <pc:sldMk cId="3506985320" sldId="356"/>
            <ac:spMk id="4" creationId="{99E0EE5B-92FB-D423-28B6-318E5004FD3E}"/>
          </ac:spMkLst>
        </pc:spChg>
        <pc:picChg chg="add mod">
          <ac:chgData name="Oliver Allanson (Electronic, Electrical and Systems Engineering)" userId="9b861ae8-ad7d-44e8-8ca9-1a6b7b6b521b" providerId="ADAL" clId="{E8DA5464-7D52-4A07-8D3A-08B51A7A5C5D}" dt="2023-03-03T11:57:07.679" v="2071" actId="1076"/>
          <ac:picMkLst>
            <pc:docMk/>
            <pc:sldMk cId="3506985320" sldId="356"/>
            <ac:picMk id="1026" creationId="{579FEBD4-57B6-35B2-A935-24ADD3907EF9}"/>
          </ac:picMkLst>
        </pc:picChg>
      </pc:sldChg>
      <pc:sldChg chg="add del">
        <pc:chgData name="Oliver Allanson (Electronic, Electrical and Systems Engineering)" userId="9b861ae8-ad7d-44e8-8ca9-1a6b7b6b521b" providerId="ADAL" clId="{E8DA5464-7D52-4A07-8D3A-08B51A7A5C5D}" dt="2023-03-03T12:06:11.825" v="2237" actId="47"/>
        <pc:sldMkLst>
          <pc:docMk/>
          <pc:sldMk cId="356207371" sldId="357"/>
        </pc:sldMkLst>
      </pc:sldChg>
      <pc:sldChg chg="addSp modSp new mod ord modAnim">
        <pc:chgData name="Oliver Allanson (Electronic, Electrical and Systems Engineering)" userId="9b861ae8-ad7d-44e8-8ca9-1a6b7b6b521b" providerId="ADAL" clId="{E8DA5464-7D52-4A07-8D3A-08B51A7A5C5D}" dt="2023-03-04T15:06:50.369" v="3599" actId="1076"/>
        <pc:sldMkLst>
          <pc:docMk/>
          <pc:sldMk cId="1674775552" sldId="357"/>
        </pc:sldMkLst>
        <pc:spChg chg="add mod">
          <ac:chgData name="Oliver Allanson (Electronic, Electrical and Systems Engineering)" userId="9b861ae8-ad7d-44e8-8ca9-1a6b7b6b521b" providerId="ADAL" clId="{E8DA5464-7D52-4A07-8D3A-08B51A7A5C5D}" dt="2023-03-04T15:06:39.899" v="3595" actId="1076"/>
          <ac:spMkLst>
            <pc:docMk/>
            <pc:sldMk cId="1674775552" sldId="357"/>
            <ac:spMk id="3" creationId="{634D4386-C738-47D1-DD63-B9743207EEA5}"/>
          </ac:spMkLst>
        </pc:spChg>
        <pc:spChg chg="add mod">
          <ac:chgData name="Oliver Allanson (Electronic, Electrical and Systems Engineering)" userId="9b861ae8-ad7d-44e8-8ca9-1a6b7b6b521b" providerId="ADAL" clId="{E8DA5464-7D52-4A07-8D3A-08B51A7A5C5D}" dt="2023-03-04T15:06:43.023" v="3596" actId="1076"/>
          <ac:spMkLst>
            <pc:docMk/>
            <pc:sldMk cId="1674775552" sldId="357"/>
            <ac:spMk id="4" creationId="{4AE597F4-237B-ED3F-E082-DF405EA7525C}"/>
          </ac:spMkLst>
        </pc:spChg>
        <pc:spChg chg="add mod">
          <ac:chgData name="Oliver Allanson (Electronic, Electrical and Systems Engineering)" userId="9b861ae8-ad7d-44e8-8ca9-1a6b7b6b521b" providerId="ADAL" clId="{E8DA5464-7D52-4A07-8D3A-08B51A7A5C5D}" dt="2023-03-04T15:06:22.848" v="3589"/>
          <ac:spMkLst>
            <pc:docMk/>
            <pc:sldMk cId="1674775552" sldId="357"/>
            <ac:spMk id="6" creationId="{34C56052-32A9-7659-30C0-CAA9D9D59D56}"/>
          </ac:spMkLst>
        </pc:spChg>
        <pc:picChg chg="add mod">
          <ac:chgData name="Oliver Allanson (Electronic, Electrical and Systems Engineering)" userId="9b861ae8-ad7d-44e8-8ca9-1a6b7b6b521b" providerId="ADAL" clId="{E8DA5464-7D52-4A07-8D3A-08B51A7A5C5D}" dt="2023-03-04T15:06:36.851" v="3594" actId="14100"/>
          <ac:picMkLst>
            <pc:docMk/>
            <pc:sldMk cId="1674775552" sldId="357"/>
            <ac:picMk id="2" creationId="{70B2CCFF-66D8-D709-03FF-B697BDFDACC8}"/>
          </ac:picMkLst>
        </pc:picChg>
        <pc:picChg chg="add mod">
          <ac:chgData name="Oliver Allanson (Electronic, Electrical and Systems Engineering)" userId="9b861ae8-ad7d-44e8-8ca9-1a6b7b6b521b" providerId="ADAL" clId="{E8DA5464-7D52-4A07-8D3A-08B51A7A5C5D}" dt="2023-03-04T15:06:50.369" v="3599" actId="1076"/>
          <ac:picMkLst>
            <pc:docMk/>
            <pc:sldMk cId="1674775552" sldId="357"/>
            <ac:picMk id="5" creationId="{F2DB1DE4-37B0-B3FF-8D8F-13A18DF1CA5A}"/>
          </ac:picMkLst>
        </pc:picChg>
      </pc:sldChg>
      <pc:sldChg chg="addSp modSp new mod">
        <pc:chgData name="Oliver Allanson (Electronic, Electrical and Systems Engineering)" userId="9b861ae8-ad7d-44e8-8ca9-1a6b7b6b521b" providerId="ADAL" clId="{E8DA5464-7D52-4A07-8D3A-08B51A7A5C5D}" dt="2023-03-04T14:43:26.490" v="3235" actId="403"/>
        <pc:sldMkLst>
          <pc:docMk/>
          <pc:sldMk cId="1208013319" sldId="358"/>
        </pc:sldMkLst>
        <pc:spChg chg="add mod">
          <ac:chgData name="Oliver Allanson (Electronic, Electrical and Systems Engineering)" userId="9b861ae8-ad7d-44e8-8ca9-1a6b7b6b521b" providerId="ADAL" clId="{E8DA5464-7D52-4A07-8D3A-08B51A7A5C5D}" dt="2023-03-03T12:12:14.874" v="2394" actId="403"/>
          <ac:spMkLst>
            <pc:docMk/>
            <pc:sldMk cId="1208013319" sldId="358"/>
            <ac:spMk id="2" creationId="{2116298C-73EF-AA90-B57B-B67D98116BDE}"/>
          </ac:spMkLst>
        </pc:spChg>
        <pc:spChg chg="add mod">
          <ac:chgData name="Oliver Allanson (Electronic, Electrical and Systems Engineering)" userId="9b861ae8-ad7d-44e8-8ca9-1a6b7b6b521b" providerId="ADAL" clId="{E8DA5464-7D52-4A07-8D3A-08B51A7A5C5D}" dt="2023-03-04T14:43:26.490" v="3235" actId="403"/>
          <ac:spMkLst>
            <pc:docMk/>
            <pc:sldMk cId="1208013319" sldId="358"/>
            <ac:spMk id="3" creationId="{A4F73AE9-A793-31A5-4EBE-DA62E2DD059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24EC2C-130F-48C5-8952-407DCEC8E6ED}" type="doc">
      <dgm:prSet loTypeId="urn:microsoft.com/office/officeart/2011/layout/InterconnectedBlockProcess" loCatId="process" qsTypeId="urn:microsoft.com/office/officeart/2005/8/quickstyle/simple1" qsCatId="simple" csTypeId="urn:microsoft.com/office/officeart/2005/8/colors/accent1_2" csCatId="accent1" phldr="1"/>
      <dgm:spPr/>
      <dgm:t>
        <a:bodyPr/>
        <a:lstStyle/>
        <a:p>
          <a:endParaRPr lang="en-GB"/>
        </a:p>
      </dgm:t>
    </dgm:pt>
    <dgm:pt modelId="{ECB76119-5181-4451-A629-7B9F29B897AC}">
      <dgm:prSet phldrT="[Text]"/>
      <dgm:spPr/>
      <dgm:t>
        <a:bodyPr/>
        <a:lstStyle/>
        <a:p>
          <a:r>
            <a:rPr lang="en-GB" dirty="0"/>
            <a:t>Access and open data</a:t>
          </a:r>
        </a:p>
      </dgm:t>
    </dgm:pt>
    <dgm:pt modelId="{7BB9A96A-AE19-43EB-8A08-5E16D39FC07A}" type="parTrans" cxnId="{C74B059C-2BF1-48DA-B636-65D1FDA4DB55}">
      <dgm:prSet/>
      <dgm:spPr/>
      <dgm:t>
        <a:bodyPr/>
        <a:lstStyle/>
        <a:p>
          <a:endParaRPr lang="en-GB"/>
        </a:p>
      </dgm:t>
    </dgm:pt>
    <dgm:pt modelId="{F6977280-2788-4C43-88FA-060BBC4C9C91}" type="sibTrans" cxnId="{C74B059C-2BF1-48DA-B636-65D1FDA4DB55}">
      <dgm:prSet/>
      <dgm:spPr/>
      <dgm:t>
        <a:bodyPr/>
        <a:lstStyle/>
        <a:p>
          <a:endParaRPr lang="en-GB"/>
        </a:p>
      </dgm:t>
    </dgm:pt>
    <dgm:pt modelId="{4B21B0E5-C84B-4CBF-AB10-33A24B8818EE}">
      <dgm:prSet phldrT="[Text]" custT="1"/>
      <dgm:spPr/>
      <dgm:t>
        <a:bodyPr/>
        <a:lstStyle/>
        <a:p>
          <a:pPr algn="l">
            <a:buFont typeface="Arial" panose="020B0604020202020204" pitchFamily="34" charset="0"/>
            <a:buChar char="•"/>
          </a:pPr>
          <a:r>
            <a:rPr lang="en-GB" sz="800" b="1" dirty="0"/>
            <a:t>Goals: </a:t>
          </a:r>
        </a:p>
        <a:p>
          <a:pPr algn="l">
            <a:buFont typeface="Arial" panose="020B0604020202020204" pitchFamily="34" charset="0"/>
            <a:buChar char="•"/>
          </a:pPr>
          <a:endParaRPr lang="en-GB" sz="800" b="1" dirty="0"/>
        </a:p>
        <a:p>
          <a:pPr algn="l">
            <a:buFont typeface="Arial" panose="020B0604020202020204" pitchFamily="34" charset="0"/>
            <a:buChar char="•"/>
          </a:pPr>
          <a:r>
            <a:rPr lang="en-GB" sz="800" b="1" dirty="0"/>
            <a:t>1. Get </a:t>
          </a:r>
          <a:r>
            <a:rPr lang="en-GB" sz="800" b="1" dirty="0" err="1"/>
            <a:t>Matlab</a:t>
          </a:r>
          <a:endParaRPr lang="en-GB" sz="800" b="1" dirty="0"/>
        </a:p>
        <a:p>
          <a:pPr algn="l">
            <a:buFont typeface="Arial" panose="020B0604020202020204" pitchFamily="34" charset="0"/>
            <a:buChar char="•"/>
          </a:pPr>
          <a:endParaRPr lang="en-GB" sz="800" b="1" dirty="0"/>
        </a:p>
        <a:p>
          <a:pPr algn="l">
            <a:buNone/>
          </a:pPr>
          <a:r>
            <a:rPr lang="en-GB" sz="800" b="1" dirty="0"/>
            <a:t>2. Get </a:t>
          </a:r>
          <a:r>
            <a:rPr lang="en-GB" sz="800" b="1" dirty="0" err="1"/>
            <a:t>Kp</a:t>
          </a:r>
          <a:r>
            <a:rPr lang="en-GB" sz="800" b="1" dirty="0"/>
            <a:t> tool from website and place it in same folder as your code and your data</a:t>
          </a:r>
        </a:p>
        <a:p>
          <a:pPr algn="l">
            <a:buNone/>
          </a:pPr>
          <a:endParaRPr lang="en-GB" sz="800" b="1" dirty="0"/>
        </a:p>
        <a:p>
          <a:pPr algn="l">
            <a:buNone/>
          </a:pPr>
          <a:r>
            <a:rPr lang="en-GB" sz="800" b="0" i="1" dirty="0" err="1"/>
            <a:t>Kp</a:t>
          </a:r>
          <a:r>
            <a:rPr lang="en-GB" sz="800" b="0" i="1" dirty="0"/>
            <a:t> every 3 hours (0-3, 3-6, 6-9, 9-12,12-15, 15-18, 18-21,21-24)</a:t>
          </a:r>
        </a:p>
        <a:p>
          <a:pPr algn="l">
            <a:buNone/>
          </a:pPr>
          <a:r>
            <a:rPr lang="en-GB" sz="800" b="0" i="1" dirty="0"/>
            <a:t>Number density every 6.5 seconds</a:t>
          </a:r>
        </a:p>
        <a:p>
          <a:pPr algn="l">
            <a:buNone/>
          </a:pPr>
          <a:r>
            <a:rPr lang="en-GB" sz="800" b="0" i="1" dirty="0"/>
            <a:t>(L, MLT, MLAT) every 5 minutes</a:t>
          </a:r>
        </a:p>
        <a:p>
          <a:pPr algn="l">
            <a:buNone/>
          </a:pPr>
          <a:r>
            <a:rPr lang="en-GB" sz="800" b="0" i="1" dirty="0"/>
            <a:t>For every number density value you can </a:t>
          </a:r>
        </a:p>
        <a:p>
          <a:pPr algn="l">
            <a:buNone/>
          </a:pPr>
          <a:r>
            <a:rPr lang="en-GB" sz="800" b="0" i="1" dirty="0"/>
            <a:t>-assign the </a:t>
          </a:r>
          <a:r>
            <a:rPr lang="en-GB" sz="800" b="0" i="1" dirty="0" err="1"/>
            <a:t>Kp</a:t>
          </a:r>
          <a:r>
            <a:rPr lang="en-GB" sz="800" b="0" i="1" dirty="0"/>
            <a:t> for that 3 hour block</a:t>
          </a:r>
        </a:p>
        <a:p>
          <a:pPr algn="l">
            <a:buNone/>
          </a:pPr>
          <a:r>
            <a:rPr lang="en-GB" sz="800" b="0" i="1" dirty="0"/>
            <a:t>-interpolate the (L, MLT, MLAT) data to get the required value</a:t>
          </a:r>
        </a:p>
        <a:p>
          <a:pPr algn="l">
            <a:buNone/>
          </a:pPr>
          <a:r>
            <a:rPr lang="en-GB" sz="800" b="0" i="1" dirty="0"/>
            <a:t>-sometimes data will be bad or missing!</a:t>
          </a:r>
        </a:p>
        <a:p>
          <a:pPr algn="l">
            <a:buNone/>
          </a:pPr>
          <a:endParaRPr lang="en-GB" sz="800" b="1" dirty="0"/>
        </a:p>
        <a:p>
          <a:pPr algn="l">
            <a:buNone/>
          </a:pPr>
          <a:r>
            <a:rPr lang="en-GB" sz="800" b="1" dirty="0"/>
            <a:t>3. Build “DATASET 1” that gives you a value for each of the below quantities every 6.5 seconds</a:t>
          </a:r>
        </a:p>
        <a:p>
          <a:pPr algn="l">
            <a:buNone/>
          </a:pPr>
          <a:r>
            <a:rPr lang="en-GB" sz="800" b="1" dirty="0"/>
            <a:t>Time = ?</a:t>
          </a:r>
        </a:p>
        <a:p>
          <a:pPr algn="l">
            <a:buNone/>
          </a:pPr>
          <a:r>
            <a:rPr lang="en-GB" sz="800" b="1" dirty="0" err="1"/>
            <a:t>Kp</a:t>
          </a:r>
          <a:r>
            <a:rPr lang="en-GB" sz="800" b="1" dirty="0"/>
            <a:t> =  ?</a:t>
          </a:r>
        </a:p>
        <a:p>
          <a:pPr algn="l">
            <a:buNone/>
          </a:pPr>
          <a:r>
            <a:rPr lang="en-GB" sz="800" b="1" baseline="0" dirty="0" err="1"/>
            <a:t>Kp</a:t>
          </a:r>
          <a:r>
            <a:rPr lang="en-GB" sz="800" b="1" baseline="-25000" dirty="0" err="1"/>
            <a:t>max</a:t>
          </a:r>
          <a:r>
            <a:rPr lang="en-GB" sz="800" b="1" baseline="0" dirty="0"/>
            <a:t> (maximum value of </a:t>
          </a:r>
          <a:r>
            <a:rPr lang="en-GB" sz="800" b="1" baseline="0" dirty="0" err="1"/>
            <a:t>Kp</a:t>
          </a:r>
          <a:r>
            <a:rPr lang="en-GB" sz="800" b="1" baseline="0" dirty="0"/>
            <a:t> in the previous 24 hours) = ?</a:t>
          </a:r>
          <a:endParaRPr lang="en-GB" sz="800" b="1" dirty="0"/>
        </a:p>
        <a:p>
          <a:pPr algn="l">
            <a:buNone/>
          </a:pPr>
          <a:r>
            <a:rPr lang="en-GB" sz="800" b="1" dirty="0"/>
            <a:t>n = ?</a:t>
          </a:r>
        </a:p>
        <a:p>
          <a:pPr algn="l">
            <a:buNone/>
          </a:pPr>
          <a:r>
            <a:rPr lang="en-GB" sz="800" b="1" dirty="0"/>
            <a:t>L = ?</a:t>
          </a:r>
        </a:p>
        <a:p>
          <a:pPr algn="l">
            <a:buNone/>
          </a:pPr>
          <a:r>
            <a:rPr lang="en-GB" sz="800" b="1" dirty="0"/>
            <a:t>MLT = ?</a:t>
          </a:r>
        </a:p>
        <a:p>
          <a:pPr algn="l">
            <a:buNone/>
          </a:pPr>
          <a:r>
            <a:rPr lang="en-GB" sz="800" b="1" dirty="0"/>
            <a:t>MLAT = ?</a:t>
          </a:r>
        </a:p>
        <a:p>
          <a:pPr algn="l">
            <a:buNone/>
          </a:pPr>
          <a:endParaRPr lang="en-GB" sz="800" dirty="0"/>
        </a:p>
        <a:p>
          <a:pPr algn="l">
            <a:buNone/>
          </a:pPr>
          <a:endParaRPr lang="en-GB" sz="800" dirty="0"/>
        </a:p>
        <a:p>
          <a:pPr algn="l">
            <a:buNone/>
          </a:pPr>
          <a:endParaRPr lang="en-GB" sz="800" dirty="0"/>
        </a:p>
        <a:p>
          <a:pPr algn="l">
            <a:buNone/>
          </a:pPr>
          <a:endParaRPr lang="en-GB" sz="800" dirty="0"/>
        </a:p>
        <a:p>
          <a:pPr algn="l">
            <a:buNone/>
          </a:pPr>
          <a:endParaRPr lang="en-GB" sz="800" dirty="0"/>
        </a:p>
      </dgm:t>
    </dgm:pt>
    <dgm:pt modelId="{EE3EDB50-49B6-41EB-A3A3-30C792B2EEE9}" type="parTrans" cxnId="{04708018-0DC5-42A3-BD42-4AE14B699E34}">
      <dgm:prSet/>
      <dgm:spPr/>
      <dgm:t>
        <a:bodyPr/>
        <a:lstStyle/>
        <a:p>
          <a:endParaRPr lang="en-GB"/>
        </a:p>
      </dgm:t>
    </dgm:pt>
    <dgm:pt modelId="{97944E3F-3920-4BD1-A995-1378C1C1C09C}" type="sibTrans" cxnId="{04708018-0DC5-42A3-BD42-4AE14B699E34}">
      <dgm:prSet/>
      <dgm:spPr/>
      <dgm:t>
        <a:bodyPr/>
        <a:lstStyle/>
        <a:p>
          <a:endParaRPr lang="en-GB"/>
        </a:p>
      </dgm:t>
    </dgm:pt>
    <dgm:pt modelId="{9D9E5805-DC02-4E0C-8562-E822B641C7D2}">
      <dgm:prSet phldrT="[Text]" custT="1"/>
      <dgm:spPr/>
      <dgm:t>
        <a:bodyPr/>
        <a:lstStyle/>
        <a:p>
          <a:r>
            <a:rPr lang="en-GB" sz="1100" dirty="0"/>
            <a:t>Analyse the Carpenter &amp; Andersen Model</a:t>
          </a:r>
        </a:p>
        <a:p>
          <a:r>
            <a:rPr lang="en-GB" sz="1100" dirty="0" err="1"/>
            <a:t>L</a:t>
          </a:r>
          <a:r>
            <a:rPr lang="en-GB" sz="1100" baseline="-25000" dirty="0" err="1"/>
            <a:t>ppi</a:t>
          </a:r>
          <a:r>
            <a:rPr lang="en-GB" sz="1100" baseline="0" dirty="0"/>
            <a:t> = 5.6 – 0.46Kp</a:t>
          </a:r>
          <a:r>
            <a:rPr lang="en-GB" sz="1100" baseline="-25000" dirty="0"/>
            <a:t>max</a:t>
          </a:r>
        </a:p>
      </dgm:t>
    </dgm:pt>
    <dgm:pt modelId="{7C867555-D8EC-4003-94D3-4C9E3DC8A77B}" type="parTrans" cxnId="{F9ED1413-F04A-4B15-84EF-C2EBB5A6A4C8}">
      <dgm:prSet/>
      <dgm:spPr/>
      <dgm:t>
        <a:bodyPr/>
        <a:lstStyle/>
        <a:p>
          <a:endParaRPr lang="en-GB"/>
        </a:p>
      </dgm:t>
    </dgm:pt>
    <dgm:pt modelId="{C06CE759-1588-47E4-AD4C-AF20D73A7298}" type="sibTrans" cxnId="{F9ED1413-F04A-4B15-84EF-C2EBB5A6A4C8}">
      <dgm:prSet/>
      <dgm:spPr/>
      <dgm:t>
        <a:bodyPr/>
        <a:lstStyle/>
        <a:p>
          <a:endParaRPr lang="en-GB"/>
        </a:p>
      </dgm:t>
    </dgm:pt>
    <dgm:pt modelId="{4735518B-97DB-4294-B8C9-BC9CED0DC1F8}">
      <dgm:prSet phldrT="[Text]" custT="1"/>
      <dgm:spPr/>
      <dgm:t>
        <a:bodyPr/>
        <a:lstStyle/>
        <a:p>
          <a:pPr algn="l"/>
          <a:r>
            <a:rPr lang="en-GB" sz="1000" b="1" dirty="0"/>
            <a:t>Goals:</a:t>
          </a:r>
        </a:p>
        <a:p>
          <a:pPr algn="l"/>
          <a:r>
            <a:rPr lang="en-GB" sz="1000" b="1" dirty="0"/>
            <a:t>4. Understand the Carpenter &amp; Andersen model (equation 7)</a:t>
          </a:r>
        </a:p>
        <a:p>
          <a:pPr algn="l"/>
          <a:r>
            <a:rPr lang="en-GB" sz="1000" b="0" i="1" dirty="0"/>
            <a:t>This model gives plasmapause location </a:t>
          </a:r>
          <a:r>
            <a:rPr lang="en-GB" sz="1000" b="0" i="1" dirty="0" err="1"/>
            <a:t>Lppi</a:t>
          </a:r>
          <a:r>
            <a:rPr lang="en-GB" sz="1000" b="0" i="1" dirty="0"/>
            <a:t> as a function of </a:t>
          </a:r>
          <a:r>
            <a:rPr lang="en-GB" sz="1000" b="0" i="1" dirty="0" err="1"/>
            <a:t>Kpmax</a:t>
          </a:r>
          <a:r>
            <a:rPr lang="en-GB" sz="1000" b="0" i="1" dirty="0"/>
            <a:t> (the maximum value of </a:t>
          </a:r>
          <a:r>
            <a:rPr lang="en-GB" sz="1000" b="0" i="1" dirty="0" err="1"/>
            <a:t>Kp</a:t>
          </a:r>
          <a:r>
            <a:rPr lang="en-GB" sz="1000" b="0" i="1" dirty="0"/>
            <a:t> in the previous 24 hours)</a:t>
          </a:r>
        </a:p>
      </dgm:t>
    </dgm:pt>
    <dgm:pt modelId="{D1114FA2-53F3-46FA-93DF-CB8EE0976A00}" type="parTrans" cxnId="{C426D727-8400-402D-ACAD-217018079185}">
      <dgm:prSet/>
      <dgm:spPr/>
      <dgm:t>
        <a:bodyPr/>
        <a:lstStyle/>
        <a:p>
          <a:endParaRPr lang="en-GB"/>
        </a:p>
      </dgm:t>
    </dgm:pt>
    <dgm:pt modelId="{08BCCA16-181E-40D6-8ABE-699A0FE86F5A}" type="sibTrans" cxnId="{C426D727-8400-402D-ACAD-217018079185}">
      <dgm:prSet/>
      <dgm:spPr/>
      <dgm:t>
        <a:bodyPr/>
        <a:lstStyle/>
        <a:p>
          <a:endParaRPr lang="en-GB"/>
        </a:p>
      </dgm:t>
    </dgm:pt>
    <dgm:pt modelId="{73DAC92B-211C-4362-ABC7-BA96662D419D}">
      <dgm:prSet phldrT="[Text]"/>
      <dgm:spPr/>
      <dgm:t>
        <a:bodyPr/>
        <a:lstStyle/>
        <a:p>
          <a:r>
            <a:rPr lang="en-GB" dirty="0"/>
            <a:t>Build a new model  </a:t>
          </a:r>
        </a:p>
        <a:p>
          <a:r>
            <a:rPr lang="en-GB" dirty="0"/>
            <a:t>Is it better than Carpenter and Andersen</a:t>
          </a:r>
        </a:p>
        <a:p>
          <a:r>
            <a:rPr lang="en-GB" dirty="0" err="1"/>
            <a:t>L</a:t>
          </a:r>
          <a:r>
            <a:rPr lang="en-GB" baseline="-25000" dirty="0" err="1"/>
            <a:t>ppi</a:t>
          </a:r>
          <a:r>
            <a:rPr lang="en-GB" baseline="0" dirty="0"/>
            <a:t> = ?</a:t>
          </a:r>
        </a:p>
      </dgm:t>
    </dgm:pt>
    <dgm:pt modelId="{4036246E-3838-4ED0-AA80-2ACDE17E248F}" type="parTrans" cxnId="{5D7D80C7-1985-40D6-A488-7D2BFCE75104}">
      <dgm:prSet/>
      <dgm:spPr/>
      <dgm:t>
        <a:bodyPr/>
        <a:lstStyle/>
        <a:p>
          <a:endParaRPr lang="en-GB"/>
        </a:p>
      </dgm:t>
    </dgm:pt>
    <dgm:pt modelId="{12DD9CEE-A175-408C-A53B-66FA683121CA}" type="sibTrans" cxnId="{5D7D80C7-1985-40D6-A488-7D2BFCE75104}">
      <dgm:prSet/>
      <dgm:spPr/>
      <dgm:t>
        <a:bodyPr/>
        <a:lstStyle/>
        <a:p>
          <a:endParaRPr lang="en-GB"/>
        </a:p>
      </dgm:t>
    </dgm:pt>
    <dgm:pt modelId="{97D83939-AEA2-4CA5-A6BA-4ADDDDE99D53}">
      <dgm:prSet phldrT="[Text]" custT="1"/>
      <dgm:spPr/>
      <dgm:t>
        <a:bodyPr/>
        <a:lstStyle/>
        <a:p>
          <a:pPr algn="l"/>
          <a:r>
            <a:rPr lang="en-GB" sz="900" b="1" dirty="0"/>
            <a:t>Goals:</a:t>
          </a:r>
        </a:p>
        <a:p>
          <a:pPr algn="l"/>
          <a:r>
            <a:rPr lang="en-GB" sz="900" b="1" dirty="0"/>
            <a:t>8. This is where you need to add your own ideas!</a:t>
          </a:r>
        </a:p>
        <a:p>
          <a:pPr algn="l"/>
          <a:endParaRPr lang="en-GB" sz="900" b="1" dirty="0"/>
        </a:p>
        <a:p>
          <a:pPr algn="l"/>
          <a:r>
            <a:rPr lang="en-GB" sz="900" b="1" dirty="0"/>
            <a:t>A model might be an equation (or a collection of equations), or it might be a database.</a:t>
          </a:r>
        </a:p>
        <a:p>
          <a:pPr algn="l"/>
          <a:endParaRPr lang="en-GB" sz="900" b="1" dirty="0"/>
        </a:p>
        <a:p>
          <a:pPr algn="l"/>
          <a:r>
            <a:rPr lang="en-GB" sz="900" b="1" dirty="0"/>
            <a:t>Could you use machine learning? </a:t>
          </a:r>
        </a:p>
        <a:p>
          <a:pPr algn="l"/>
          <a:r>
            <a:rPr lang="en-GB" sz="900" b="0" i="1" dirty="0"/>
            <a:t>E.g. see https://uk.mathworks.com/help/deeplearning/gs/fit-data-with-a-neural-network.html</a:t>
          </a:r>
        </a:p>
      </dgm:t>
    </dgm:pt>
    <dgm:pt modelId="{8C11C7D8-EB14-4208-B4AB-0503F3ECDA08}" type="parTrans" cxnId="{8EDAA1E2-F6E3-413E-AB35-D212D5E86463}">
      <dgm:prSet/>
      <dgm:spPr/>
      <dgm:t>
        <a:bodyPr/>
        <a:lstStyle/>
        <a:p>
          <a:endParaRPr lang="en-GB"/>
        </a:p>
      </dgm:t>
    </dgm:pt>
    <dgm:pt modelId="{952B9645-56DB-4A2A-A717-791700D4FC87}" type="sibTrans" cxnId="{8EDAA1E2-F6E3-413E-AB35-D212D5E86463}">
      <dgm:prSet/>
      <dgm:spPr/>
      <dgm:t>
        <a:bodyPr/>
        <a:lstStyle/>
        <a:p>
          <a:endParaRPr lang="en-GB"/>
        </a:p>
      </dgm:t>
    </dgm:pt>
    <dgm:pt modelId="{1233956A-BE20-46C5-AB29-468ECB0FC8B2}">
      <dgm:prSet phldrT="[Text]" custT="1"/>
      <dgm:spPr/>
      <dgm:t>
        <a:bodyPr/>
        <a:lstStyle/>
        <a:p>
          <a:pPr algn="l"/>
          <a:endParaRPr lang="en-GB" sz="1000" b="1" dirty="0"/>
        </a:p>
        <a:p>
          <a:pPr algn="l"/>
          <a:r>
            <a:rPr lang="en-GB" sz="1000" b="1" dirty="0"/>
            <a:t>5. Add the prediction of Carpenter and Andersen (</a:t>
          </a:r>
          <a:r>
            <a:rPr lang="en-GB" sz="1000" b="1" dirty="0" err="1"/>
            <a:t>L</a:t>
          </a:r>
          <a:r>
            <a:rPr lang="en-GB" sz="1000" b="1" baseline="-25000" dirty="0" err="1"/>
            <a:t>ppi</a:t>
          </a:r>
          <a:r>
            <a:rPr lang="en-GB" sz="1000" b="1" baseline="0" dirty="0"/>
            <a:t> = ?</a:t>
          </a:r>
          <a:r>
            <a:rPr lang="en-GB" sz="1000" b="1" dirty="0"/>
            <a:t>) for every element in DATASET 1 to DATASET 1</a:t>
          </a:r>
        </a:p>
        <a:p>
          <a:pPr algn="l"/>
          <a:endParaRPr lang="en-GB" sz="1000" b="1" dirty="0"/>
        </a:p>
        <a:p>
          <a:pPr algn="l"/>
          <a:r>
            <a:rPr lang="en-GB" sz="1000" b="1" dirty="0"/>
            <a:t>6. Use the Sandhu et al 2021 criteria of </a:t>
          </a:r>
        </a:p>
        <a:p>
          <a:pPr algn="l"/>
          <a:r>
            <a:rPr lang="en-GB" sz="1000" b="1" dirty="0"/>
            <a:t>n&lt;100 = outside plasmasphere </a:t>
          </a:r>
        </a:p>
        <a:p>
          <a:pPr algn="l"/>
          <a:r>
            <a:rPr lang="en-GB" sz="1000" b="1" dirty="0"/>
            <a:t>n&gt;100 = inside plasmasphere</a:t>
          </a:r>
        </a:p>
        <a:p>
          <a:pPr algn="l"/>
          <a:r>
            <a:rPr lang="en-GB" sz="1000" b="1" dirty="0"/>
            <a:t>to check if Carpenter &amp; Andersen is correct. </a:t>
          </a:r>
          <a:r>
            <a:rPr lang="en-GB" sz="1000" b="0" i="1" dirty="0"/>
            <a:t>This will be a “yes” (1) or “no” (0) for every point</a:t>
          </a:r>
        </a:p>
        <a:p>
          <a:pPr algn="l"/>
          <a:endParaRPr lang="en-GB" sz="1000" b="1" dirty="0"/>
        </a:p>
        <a:p>
          <a:pPr algn="l"/>
          <a:r>
            <a:rPr lang="en-GB" sz="1000" b="1" dirty="0"/>
            <a:t>7. How do these results (yes or no) change with respect to</a:t>
          </a:r>
        </a:p>
        <a:p>
          <a:pPr algn="l"/>
          <a:r>
            <a:rPr lang="en-GB" sz="1000" b="1" dirty="0"/>
            <a:t>(MLT, MLAT, </a:t>
          </a:r>
          <a:r>
            <a:rPr lang="en-GB" sz="1000" b="1" dirty="0" err="1"/>
            <a:t>Kp</a:t>
          </a:r>
          <a:r>
            <a:rPr lang="en-GB" sz="1000" b="1" baseline="0" dirty="0"/>
            <a:t> </a:t>
          </a:r>
          <a:r>
            <a:rPr lang="en-GB" sz="1000" b="1" baseline="0" dirty="0" err="1"/>
            <a:t>Kp</a:t>
          </a:r>
          <a:r>
            <a:rPr lang="en-GB" sz="1000" b="1" baseline="-25000" dirty="0" err="1"/>
            <a:t>max</a:t>
          </a:r>
          <a:r>
            <a:rPr lang="en-GB" sz="1000" b="1" dirty="0"/>
            <a:t>)? </a:t>
          </a:r>
        </a:p>
        <a:p>
          <a:pPr algn="l"/>
          <a:r>
            <a:rPr lang="en-GB" sz="1000" b="1" dirty="0"/>
            <a:t>    </a:t>
          </a:r>
        </a:p>
      </dgm:t>
    </dgm:pt>
    <dgm:pt modelId="{A580CF7F-6FAB-47CF-9EC0-0C6F371B7C82}" type="parTrans" cxnId="{EDDBA42E-3447-4548-A0C6-946837CDAC78}">
      <dgm:prSet/>
      <dgm:spPr/>
      <dgm:t>
        <a:bodyPr/>
        <a:lstStyle/>
        <a:p>
          <a:endParaRPr lang="en-GB"/>
        </a:p>
      </dgm:t>
    </dgm:pt>
    <dgm:pt modelId="{31289B81-CD15-4119-8D11-D2E5A0EEF44C}" type="sibTrans" cxnId="{EDDBA42E-3447-4548-A0C6-946837CDAC78}">
      <dgm:prSet/>
      <dgm:spPr/>
      <dgm:t>
        <a:bodyPr/>
        <a:lstStyle/>
        <a:p>
          <a:endParaRPr lang="en-GB"/>
        </a:p>
      </dgm:t>
    </dgm:pt>
    <dgm:pt modelId="{81216684-0EC7-4004-89DA-CDC11A65C548}">
      <dgm:prSet phldrT="[Text]" custT="1"/>
      <dgm:spPr/>
      <dgm:t>
        <a:bodyPr/>
        <a:lstStyle/>
        <a:p>
          <a:pPr algn="l"/>
          <a:r>
            <a:rPr lang="en-GB" sz="900" b="1" dirty="0"/>
            <a:t>Could you use more activity indices? </a:t>
          </a:r>
        </a:p>
        <a:p>
          <a:pPr algn="l"/>
          <a:r>
            <a:rPr lang="en-GB" sz="900" b="0" i="1" dirty="0"/>
            <a:t>E.g. see  https://www.ncei.noaa.gov/products/geomagnetic-indices </a:t>
          </a:r>
        </a:p>
      </dgm:t>
    </dgm:pt>
    <dgm:pt modelId="{4C20E106-565B-4318-B575-4C01F01CEB65}" type="parTrans" cxnId="{B7A34973-20E6-4FBC-9341-9C2166FD744D}">
      <dgm:prSet/>
      <dgm:spPr/>
      <dgm:t>
        <a:bodyPr/>
        <a:lstStyle/>
        <a:p>
          <a:endParaRPr lang="en-GB"/>
        </a:p>
      </dgm:t>
    </dgm:pt>
    <dgm:pt modelId="{2CF6BE75-F2C4-45A8-B6B6-78A5FC0F5591}" type="sibTrans" cxnId="{B7A34973-20E6-4FBC-9341-9C2166FD744D}">
      <dgm:prSet/>
      <dgm:spPr/>
      <dgm:t>
        <a:bodyPr/>
        <a:lstStyle/>
        <a:p>
          <a:endParaRPr lang="en-GB"/>
        </a:p>
      </dgm:t>
    </dgm:pt>
    <dgm:pt modelId="{71B1A410-5429-4CA4-9652-08AAD1135210}">
      <dgm:prSet phldrT="[Text]" custT="1"/>
      <dgm:spPr/>
      <dgm:t>
        <a:bodyPr/>
        <a:lstStyle/>
        <a:p>
          <a:pPr algn="l"/>
          <a:r>
            <a:rPr lang="en-GB" sz="900" b="0" i="1" dirty="0"/>
            <a:t>And https://www.ngdc.noaa.gov/stp/geomag/indices.html</a:t>
          </a:r>
        </a:p>
      </dgm:t>
    </dgm:pt>
    <dgm:pt modelId="{F6A7BBF4-674A-4FB0-B7F0-AE1034BBAE53}" type="parTrans" cxnId="{C8BB7C55-421E-4475-A4E6-C9383F972266}">
      <dgm:prSet/>
      <dgm:spPr/>
      <dgm:t>
        <a:bodyPr/>
        <a:lstStyle/>
        <a:p>
          <a:endParaRPr lang="en-GB"/>
        </a:p>
      </dgm:t>
    </dgm:pt>
    <dgm:pt modelId="{D07375DD-192F-4091-BE8F-9D850C8B2992}" type="sibTrans" cxnId="{C8BB7C55-421E-4475-A4E6-C9383F972266}">
      <dgm:prSet/>
      <dgm:spPr/>
      <dgm:t>
        <a:bodyPr/>
        <a:lstStyle/>
        <a:p>
          <a:endParaRPr lang="en-GB"/>
        </a:p>
      </dgm:t>
    </dgm:pt>
    <dgm:pt modelId="{F753C70E-950C-44CD-A1E9-F40D040164D7}">
      <dgm:prSet phldrT="[Text]" custT="1"/>
      <dgm:spPr/>
      <dgm:t>
        <a:bodyPr/>
        <a:lstStyle/>
        <a:p>
          <a:pPr algn="l"/>
          <a:r>
            <a:rPr lang="en-GB" sz="900" b="1" dirty="0"/>
            <a:t>Could you have different models for different values of Kp, MLT, MLAT etc?</a:t>
          </a:r>
        </a:p>
        <a:p>
          <a:pPr algn="l"/>
          <a:endParaRPr lang="en-GB" sz="900" b="1" dirty="0"/>
        </a:p>
      </dgm:t>
    </dgm:pt>
    <dgm:pt modelId="{1E9451AE-A454-4690-B4B9-499324A61AB0}" type="parTrans" cxnId="{1DE29251-6E54-422C-B22F-797414819365}">
      <dgm:prSet/>
      <dgm:spPr/>
      <dgm:t>
        <a:bodyPr/>
        <a:lstStyle/>
        <a:p>
          <a:endParaRPr lang="en-GB"/>
        </a:p>
      </dgm:t>
    </dgm:pt>
    <dgm:pt modelId="{47A7E2BF-8707-4F23-8F0E-725AB5F95400}" type="sibTrans" cxnId="{1DE29251-6E54-422C-B22F-797414819365}">
      <dgm:prSet/>
      <dgm:spPr/>
      <dgm:t>
        <a:bodyPr/>
        <a:lstStyle/>
        <a:p>
          <a:endParaRPr lang="en-GB"/>
        </a:p>
      </dgm:t>
    </dgm:pt>
    <dgm:pt modelId="{2DAEEF7D-2F04-4EAF-9DDF-D7C41337FE1F}">
      <dgm:prSet phldrT="[Text]" custT="1"/>
      <dgm:spPr/>
      <dgm:t>
        <a:bodyPr/>
        <a:lstStyle/>
        <a:p>
          <a:pPr algn="l"/>
          <a:r>
            <a:rPr lang="en-GB" sz="900" b="1" dirty="0"/>
            <a:t>Or something else? </a:t>
          </a:r>
        </a:p>
        <a:p>
          <a:pPr algn="l"/>
          <a:endParaRPr lang="en-GB" sz="900" b="1" dirty="0"/>
        </a:p>
        <a:p>
          <a:pPr algn="l"/>
          <a:r>
            <a:rPr lang="en-GB" sz="900" b="1" dirty="0"/>
            <a:t>How will you measure if your model is better than Carpenter and Andersen? </a:t>
          </a:r>
        </a:p>
        <a:p>
          <a:pPr algn="l"/>
          <a:r>
            <a:rPr lang="en-GB" sz="900" b="0" i="1" dirty="0"/>
            <a:t>e.g. root mean square error?, or something else?</a:t>
          </a:r>
        </a:p>
      </dgm:t>
    </dgm:pt>
    <dgm:pt modelId="{321AC958-41A9-4993-9927-76A183DFA582}" type="parTrans" cxnId="{EC5E6FAB-7BCA-48BB-B3C9-0FA84A3A242C}">
      <dgm:prSet/>
      <dgm:spPr/>
      <dgm:t>
        <a:bodyPr/>
        <a:lstStyle/>
        <a:p>
          <a:endParaRPr lang="en-GB"/>
        </a:p>
      </dgm:t>
    </dgm:pt>
    <dgm:pt modelId="{7BBEC157-6202-4E3F-AF4F-99EF67333957}" type="sibTrans" cxnId="{EC5E6FAB-7BCA-48BB-B3C9-0FA84A3A242C}">
      <dgm:prSet/>
      <dgm:spPr/>
      <dgm:t>
        <a:bodyPr/>
        <a:lstStyle/>
        <a:p>
          <a:endParaRPr lang="en-GB"/>
        </a:p>
      </dgm:t>
    </dgm:pt>
    <dgm:pt modelId="{EABA625A-2125-4E94-B70B-DF152E56FE72}">
      <dgm:prSet phldrT="[Text]" custT="1"/>
      <dgm:spPr/>
      <dgm:t>
        <a:bodyPr/>
        <a:lstStyle/>
        <a:p>
          <a:pPr algn="l"/>
          <a:endParaRPr lang="en-GB" sz="900" b="1" dirty="0"/>
        </a:p>
      </dgm:t>
    </dgm:pt>
    <dgm:pt modelId="{1CC586A7-3F6B-4349-AEE1-F660BB58E946}" type="parTrans" cxnId="{A7CD45CB-D435-42C2-81BB-F540A780A0E7}">
      <dgm:prSet/>
      <dgm:spPr/>
      <dgm:t>
        <a:bodyPr/>
        <a:lstStyle/>
        <a:p>
          <a:endParaRPr lang="en-GB"/>
        </a:p>
      </dgm:t>
    </dgm:pt>
    <dgm:pt modelId="{17354F27-D25A-492A-8C39-827E684B3D3F}" type="sibTrans" cxnId="{A7CD45CB-D435-42C2-81BB-F540A780A0E7}">
      <dgm:prSet/>
      <dgm:spPr/>
      <dgm:t>
        <a:bodyPr/>
        <a:lstStyle/>
        <a:p>
          <a:endParaRPr lang="en-GB"/>
        </a:p>
      </dgm:t>
    </dgm:pt>
    <dgm:pt modelId="{FBDA3F20-82C2-4B5B-98FC-C4879215FA2A}">
      <dgm:prSet phldrT="[Text]" custT="1"/>
      <dgm:spPr/>
      <dgm:t>
        <a:bodyPr/>
        <a:lstStyle/>
        <a:p>
          <a:pPr algn="l"/>
          <a:endParaRPr lang="en-GB" sz="900" b="1" dirty="0"/>
        </a:p>
        <a:p>
          <a:pPr algn="l"/>
          <a:r>
            <a:rPr lang="en-GB" sz="900" b="1" dirty="0"/>
            <a:t> </a:t>
          </a:r>
        </a:p>
      </dgm:t>
    </dgm:pt>
    <dgm:pt modelId="{4CA6A4DA-55B8-458E-B7E0-23FF3850DC20}" type="parTrans" cxnId="{1800DF6F-C63A-4285-B43B-6608AB3DB4D3}">
      <dgm:prSet/>
      <dgm:spPr/>
      <dgm:t>
        <a:bodyPr/>
        <a:lstStyle/>
        <a:p>
          <a:endParaRPr lang="en-GB"/>
        </a:p>
      </dgm:t>
    </dgm:pt>
    <dgm:pt modelId="{11025323-1C86-4EBD-AB06-48F5C13C411B}" type="sibTrans" cxnId="{1800DF6F-C63A-4285-B43B-6608AB3DB4D3}">
      <dgm:prSet/>
      <dgm:spPr/>
      <dgm:t>
        <a:bodyPr/>
        <a:lstStyle/>
        <a:p>
          <a:endParaRPr lang="en-GB"/>
        </a:p>
      </dgm:t>
    </dgm:pt>
    <dgm:pt modelId="{51DBF2C9-6F4F-4EEC-8957-4EC83AE0D27F}" type="pres">
      <dgm:prSet presAssocID="{CB24EC2C-130F-48C5-8952-407DCEC8E6ED}" presName="Name0" presStyleCnt="0">
        <dgm:presLayoutVars>
          <dgm:chMax val="7"/>
          <dgm:chPref val="5"/>
          <dgm:dir/>
          <dgm:animOne val="branch"/>
          <dgm:animLvl val="lvl"/>
        </dgm:presLayoutVars>
      </dgm:prSet>
      <dgm:spPr/>
    </dgm:pt>
    <dgm:pt modelId="{0A6C1BD6-B9DC-4E5E-834B-209876A3E855}" type="pres">
      <dgm:prSet presAssocID="{73DAC92B-211C-4362-ABC7-BA96662D419D}" presName="ChildAccent3" presStyleCnt="0"/>
      <dgm:spPr/>
    </dgm:pt>
    <dgm:pt modelId="{4122E577-4B2B-4AFD-9651-72EACCB9AA58}" type="pres">
      <dgm:prSet presAssocID="{73DAC92B-211C-4362-ABC7-BA96662D419D}" presName="ChildAccent" presStyleLbl="alignImgPlace1" presStyleIdx="0" presStyleCnt="3" custScaleX="149514" custLinFactNeighborX="68937" custLinFactNeighborY="794"/>
      <dgm:spPr/>
    </dgm:pt>
    <dgm:pt modelId="{B7287C13-E1C6-4108-B04E-09BAA6712FB4}" type="pres">
      <dgm:prSet presAssocID="{73DAC92B-211C-4362-ABC7-BA96662D419D}" presName="Child3" presStyleLbl="revTx" presStyleIdx="0" presStyleCnt="0">
        <dgm:presLayoutVars>
          <dgm:chMax val="0"/>
          <dgm:chPref val="0"/>
          <dgm:bulletEnabled val="1"/>
        </dgm:presLayoutVars>
      </dgm:prSet>
      <dgm:spPr/>
    </dgm:pt>
    <dgm:pt modelId="{AEF710DA-8B52-417B-9C82-938601F7BC9E}" type="pres">
      <dgm:prSet presAssocID="{73DAC92B-211C-4362-ABC7-BA96662D419D}" presName="Parent3" presStyleLbl="node1" presStyleIdx="0" presStyleCnt="3" custLinFactNeighborX="62648">
        <dgm:presLayoutVars>
          <dgm:chMax val="2"/>
          <dgm:chPref val="1"/>
          <dgm:bulletEnabled val="1"/>
        </dgm:presLayoutVars>
      </dgm:prSet>
      <dgm:spPr/>
    </dgm:pt>
    <dgm:pt modelId="{103047C8-C570-411E-95C6-C1ACE2C02B20}" type="pres">
      <dgm:prSet presAssocID="{9D9E5805-DC02-4E0C-8562-E822B641C7D2}" presName="ChildAccent2" presStyleCnt="0"/>
      <dgm:spPr/>
    </dgm:pt>
    <dgm:pt modelId="{1F61F41D-4A15-4359-9F6A-EA6712B11E4F}" type="pres">
      <dgm:prSet presAssocID="{9D9E5805-DC02-4E0C-8562-E822B641C7D2}" presName="ChildAccent" presStyleLbl="alignImgPlace1" presStyleIdx="1" presStyleCnt="3" custScaleX="147876" custLinFactNeighborX="22890" custLinFactNeighborY="2603"/>
      <dgm:spPr/>
    </dgm:pt>
    <dgm:pt modelId="{F044CD16-080C-4E1A-891D-049953AD8541}" type="pres">
      <dgm:prSet presAssocID="{9D9E5805-DC02-4E0C-8562-E822B641C7D2}" presName="Child2" presStyleLbl="revTx" presStyleIdx="0" presStyleCnt="0">
        <dgm:presLayoutVars>
          <dgm:chMax val="0"/>
          <dgm:chPref val="0"/>
          <dgm:bulletEnabled val="1"/>
        </dgm:presLayoutVars>
      </dgm:prSet>
      <dgm:spPr/>
    </dgm:pt>
    <dgm:pt modelId="{45A099DE-A91C-4B6C-92F4-0578C9D57CE8}" type="pres">
      <dgm:prSet presAssocID="{9D9E5805-DC02-4E0C-8562-E822B641C7D2}" presName="Parent2" presStyleLbl="node1" presStyleIdx="1" presStyleCnt="3" custScaleX="128859" custLinFactNeighborX="17951" custLinFactNeighborY="4452">
        <dgm:presLayoutVars>
          <dgm:chMax val="2"/>
          <dgm:chPref val="1"/>
          <dgm:bulletEnabled val="1"/>
        </dgm:presLayoutVars>
      </dgm:prSet>
      <dgm:spPr/>
    </dgm:pt>
    <dgm:pt modelId="{66A07AEF-26B7-4E37-8D57-162B3D9809FF}" type="pres">
      <dgm:prSet presAssocID="{ECB76119-5181-4451-A629-7B9F29B897AC}" presName="ChildAccent1" presStyleCnt="0"/>
      <dgm:spPr/>
    </dgm:pt>
    <dgm:pt modelId="{4019DBC9-476D-4BEC-93F2-83CC419CDC48}" type="pres">
      <dgm:prSet presAssocID="{ECB76119-5181-4451-A629-7B9F29B897AC}" presName="ChildAccent" presStyleLbl="alignImgPlace1" presStyleIdx="2" presStyleCnt="3" custScaleX="183978" custLinFactNeighborX="-45737" custLinFactNeighborY="2820"/>
      <dgm:spPr/>
    </dgm:pt>
    <dgm:pt modelId="{A330D751-5E22-4E70-8D67-8E4D5E8D65D9}" type="pres">
      <dgm:prSet presAssocID="{ECB76119-5181-4451-A629-7B9F29B897AC}" presName="Child1" presStyleLbl="revTx" presStyleIdx="0" presStyleCnt="0">
        <dgm:presLayoutVars>
          <dgm:chMax val="0"/>
          <dgm:chPref val="0"/>
          <dgm:bulletEnabled val="1"/>
        </dgm:presLayoutVars>
      </dgm:prSet>
      <dgm:spPr/>
    </dgm:pt>
    <dgm:pt modelId="{303B0F92-6FE9-4503-BEE1-7A78338B7B00}" type="pres">
      <dgm:prSet presAssocID="{ECB76119-5181-4451-A629-7B9F29B897AC}" presName="Parent1" presStyleLbl="node1" presStyleIdx="2" presStyleCnt="3" custLinFactNeighborX="-51597" custLinFactNeighborY="14683">
        <dgm:presLayoutVars>
          <dgm:chMax val="2"/>
          <dgm:chPref val="1"/>
          <dgm:bulletEnabled val="1"/>
        </dgm:presLayoutVars>
      </dgm:prSet>
      <dgm:spPr/>
    </dgm:pt>
  </dgm:ptLst>
  <dgm:cxnLst>
    <dgm:cxn modelId="{F9ED1413-F04A-4B15-84EF-C2EBB5A6A4C8}" srcId="{CB24EC2C-130F-48C5-8952-407DCEC8E6ED}" destId="{9D9E5805-DC02-4E0C-8562-E822B641C7D2}" srcOrd="1" destOrd="0" parTransId="{7C867555-D8EC-4003-94D3-4C9E3DC8A77B}" sibTransId="{C06CE759-1588-47E4-AD4C-AF20D73A7298}"/>
    <dgm:cxn modelId="{91AEB013-4F15-4828-A1B8-3B78E22AD1E7}" type="presOf" srcId="{EABA625A-2125-4E94-B70B-DF152E56FE72}" destId="{B7287C13-E1C6-4108-B04E-09BAA6712FB4}" srcOrd="1" destOrd="5" presId="urn:microsoft.com/office/officeart/2011/layout/InterconnectedBlockProcess"/>
    <dgm:cxn modelId="{87FF8115-093D-4A64-B316-5036FDC18ACF}" type="presOf" srcId="{9D9E5805-DC02-4E0C-8562-E822B641C7D2}" destId="{45A099DE-A91C-4B6C-92F4-0578C9D57CE8}" srcOrd="0" destOrd="0" presId="urn:microsoft.com/office/officeart/2011/layout/InterconnectedBlockProcess"/>
    <dgm:cxn modelId="{04708018-0DC5-42A3-BD42-4AE14B699E34}" srcId="{ECB76119-5181-4451-A629-7B9F29B897AC}" destId="{4B21B0E5-C84B-4CBF-AB10-33A24B8818EE}" srcOrd="0" destOrd="0" parTransId="{EE3EDB50-49B6-41EB-A3A3-30C792B2EEE9}" sibTransId="{97944E3F-3920-4BD1-A995-1378C1C1C09C}"/>
    <dgm:cxn modelId="{8DC5C91C-96DA-4446-AD1C-FED34C61EBF9}" type="presOf" srcId="{ECB76119-5181-4451-A629-7B9F29B897AC}" destId="{303B0F92-6FE9-4503-BEE1-7A78338B7B00}" srcOrd="0" destOrd="0" presId="urn:microsoft.com/office/officeart/2011/layout/InterconnectedBlockProcess"/>
    <dgm:cxn modelId="{77C51C21-A2B9-4B90-A9F5-76EF6D4DA604}" type="presOf" srcId="{F753C70E-950C-44CD-A1E9-F40D040164D7}" destId="{4122E577-4B2B-4AFD-9651-72EACCB9AA58}" srcOrd="0" destOrd="3" presId="urn:microsoft.com/office/officeart/2011/layout/InterconnectedBlockProcess"/>
    <dgm:cxn modelId="{C426D727-8400-402D-ACAD-217018079185}" srcId="{9D9E5805-DC02-4E0C-8562-E822B641C7D2}" destId="{4735518B-97DB-4294-B8C9-BC9CED0DC1F8}" srcOrd="0" destOrd="0" parTransId="{D1114FA2-53F3-46FA-93DF-CB8EE0976A00}" sibTransId="{08BCCA16-181E-40D6-8ABE-699A0FE86F5A}"/>
    <dgm:cxn modelId="{5039B32B-DBEC-44FB-AB75-31EF1A7AD06F}" type="presOf" srcId="{FBDA3F20-82C2-4B5B-98FC-C4879215FA2A}" destId="{4122E577-4B2B-4AFD-9651-72EACCB9AA58}" srcOrd="0" destOrd="6" presId="urn:microsoft.com/office/officeart/2011/layout/InterconnectedBlockProcess"/>
    <dgm:cxn modelId="{EDDBA42E-3447-4548-A0C6-946837CDAC78}" srcId="{9D9E5805-DC02-4E0C-8562-E822B641C7D2}" destId="{1233956A-BE20-46C5-AB29-468ECB0FC8B2}" srcOrd="1" destOrd="0" parTransId="{A580CF7F-6FAB-47CF-9EC0-0C6F371B7C82}" sibTransId="{31289B81-CD15-4119-8D11-D2E5A0EEF44C}"/>
    <dgm:cxn modelId="{B96D5433-106A-4716-B3CC-82B56CD78265}" type="presOf" srcId="{4735518B-97DB-4294-B8C9-BC9CED0DC1F8}" destId="{1F61F41D-4A15-4359-9F6A-EA6712B11E4F}" srcOrd="0" destOrd="0" presId="urn:microsoft.com/office/officeart/2011/layout/InterconnectedBlockProcess"/>
    <dgm:cxn modelId="{18EEE946-F5B2-49C4-8C85-D6B395F7CA71}" type="presOf" srcId="{81216684-0EC7-4004-89DA-CDC11A65C548}" destId="{B7287C13-E1C6-4108-B04E-09BAA6712FB4}" srcOrd="1" destOrd="1" presId="urn:microsoft.com/office/officeart/2011/layout/InterconnectedBlockProcess"/>
    <dgm:cxn modelId="{1DE29251-6E54-422C-B22F-797414819365}" srcId="{73DAC92B-211C-4362-ABC7-BA96662D419D}" destId="{F753C70E-950C-44CD-A1E9-F40D040164D7}" srcOrd="3" destOrd="0" parTransId="{1E9451AE-A454-4690-B4B9-499324A61AB0}" sibTransId="{47A7E2BF-8707-4F23-8F0E-725AB5F95400}"/>
    <dgm:cxn modelId="{D1A47352-1B1A-4D9C-8843-BDED24D18558}" type="presOf" srcId="{F753C70E-950C-44CD-A1E9-F40D040164D7}" destId="{B7287C13-E1C6-4108-B04E-09BAA6712FB4}" srcOrd="1" destOrd="3" presId="urn:microsoft.com/office/officeart/2011/layout/InterconnectedBlockProcess"/>
    <dgm:cxn modelId="{C8BB7C55-421E-4475-A4E6-C9383F972266}" srcId="{73DAC92B-211C-4362-ABC7-BA96662D419D}" destId="{71B1A410-5429-4CA4-9652-08AAD1135210}" srcOrd="2" destOrd="0" parTransId="{F6A7BBF4-674A-4FB0-B7F0-AE1034BBAE53}" sibTransId="{D07375DD-192F-4091-BE8F-9D850C8B2992}"/>
    <dgm:cxn modelId="{12CF2A6F-ED11-4DD1-8F66-B0DB02395512}" type="presOf" srcId="{EABA625A-2125-4E94-B70B-DF152E56FE72}" destId="{4122E577-4B2B-4AFD-9651-72EACCB9AA58}" srcOrd="0" destOrd="5" presId="urn:microsoft.com/office/officeart/2011/layout/InterconnectedBlockProcess"/>
    <dgm:cxn modelId="{48C7936F-F4B7-4E68-8CD2-4C45A14A40F7}" type="presOf" srcId="{73DAC92B-211C-4362-ABC7-BA96662D419D}" destId="{AEF710DA-8B52-417B-9C82-938601F7BC9E}" srcOrd="0" destOrd="0" presId="urn:microsoft.com/office/officeart/2011/layout/InterconnectedBlockProcess"/>
    <dgm:cxn modelId="{1800DF6F-C63A-4285-B43B-6608AB3DB4D3}" srcId="{73DAC92B-211C-4362-ABC7-BA96662D419D}" destId="{FBDA3F20-82C2-4B5B-98FC-C4879215FA2A}" srcOrd="6" destOrd="0" parTransId="{4CA6A4DA-55B8-458E-B7E0-23FF3850DC20}" sibTransId="{11025323-1C86-4EBD-AB06-48F5C13C411B}"/>
    <dgm:cxn modelId="{B7A34973-20E6-4FBC-9341-9C2166FD744D}" srcId="{73DAC92B-211C-4362-ABC7-BA96662D419D}" destId="{81216684-0EC7-4004-89DA-CDC11A65C548}" srcOrd="1" destOrd="0" parTransId="{4C20E106-565B-4318-B575-4C01F01CEB65}" sibTransId="{2CF6BE75-F2C4-45A8-B6B6-78A5FC0F5591}"/>
    <dgm:cxn modelId="{3D7B0879-CFE5-4628-9E51-1920961D9986}" type="presOf" srcId="{4B21B0E5-C84B-4CBF-AB10-33A24B8818EE}" destId="{4019DBC9-476D-4BEC-93F2-83CC419CDC48}" srcOrd="0" destOrd="0" presId="urn:microsoft.com/office/officeart/2011/layout/InterconnectedBlockProcess"/>
    <dgm:cxn modelId="{53144E7B-7A3F-417E-8D72-4924791B8FAD}" type="presOf" srcId="{71B1A410-5429-4CA4-9652-08AAD1135210}" destId="{4122E577-4B2B-4AFD-9651-72EACCB9AA58}" srcOrd="0" destOrd="2" presId="urn:microsoft.com/office/officeart/2011/layout/InterconnectedBlockProcess"/>
    <dgm:cxn modelId="{F2E8687F-11D5-4377-93FD-45CD8F252050}" type="presOf" srcId="{1233956A-BE20-46C5-AB29-468ECB0FC8B2}" destId="{1F61F41D-4A15-4359-9F6A-EA6712B11E4F}" srcOrd="0" destOrd="1" presId="urn:microsoft.com/office/officeart/2011/layout/InterconnectedBlockProcess"/>
    <dgm:cxn modelId="{9B1B1592-8418-4F0A-A33B-AB4435C31D85}" type="presOf" srcId="{2DAEEF7D-2F04-4EAF-9DDF-D7C41337FE1F}" destId="{4122E577-4B2B-4AFD-9651-72EACCB9AA58}" srcOrd="0" destOrd="4" presId="urn:microsoft.com/office/officeart/2011/layout/InterconnectedBlockProcess"/>
    <dgm:cxn modelId="{28992793-F719-49C7-9470-320CF8797CD6}" type="presOf" srcId="{4B21B0E5-C84B-4CBF-AB10-33A24B8818EE}" destId="{A330D751-5E22-4E70-8D67-8E4D5E8D65D9}" srcOrd="1" destOrd="0" presId="urn:microsoft.com/office/officeart/2011/layout/InterconnectedBlockProcess"/>
    <dgm:cxn modelId="{C74B059C-2BF1-48DA-B636-65D1FDA4DB55}" srcId="{CB24EC2C-130F-48C5-8952-407DCEC8E6ED}" destId="{ECB76119-5181-4451-A629-7B9F29B897AC}" srcOrd="0" destOrd="0" parTransId="{7BB9A96A-AE19-43EB-8A08-5E16D39FC07A}" sibTransId="{F6977280-2788-4C43-88FA-060BBC4C9C91}"/>
    <dgm:cxn modelId="{0490729D-3CAF-44E3-92A0-DF909A57C7FA}" type="presOf" srcId="{2DAEEF7D-2F04-4EAF-9DDF-D7C41337FE1F}" destId="{B7287C13-E1C6-4108-B04E-09BAA6712FB4}" srcOrd="1" destOrd="4" presId="urn:microsoft.com/office/officeart/2011/layout/InterconnectedBlockProcess"/>
    <dgm:cxn modelId="{EC5E6FAB-7BCA-48BB-B3C9-0FA84A3A242C}" srcId="{73DAC92B-211C-4362-ABC7-BA96662D419D}" destId="{2DAEEF7D-2F04-4EAF-9DDF-D7C41337FE1F}" srcOrd="4" destOrd="0" parTransId="{321AC958-41A9-4993-9927-76A183DFA582}" sibTransId="{7BBEC157-6202-4E3F-AF4F-99EF67333957}"/>
    <dgm:cxn modelId="{E4E86CB2-EDB9-4919-AB22-36EF57CA1C1F}" type="presOf" srcId="{4735518B-97DB-4294-B8C9-BC9CED0DC1F8}" destId="{F044CD16-080C-4E1A-891D-049953AD8541}" srcOrd="1" destOrd="0" presId="urn:microsoft.com/office/officeart/2011/layout/InterconnectedBlockProcess"/>
    <dgm:cxn modelId="{9B1964B9-6CC7-441D-BBF3-D107579B0442}" type="presOf" srcId="{97D83939-AEA2-4CA5-A6BA-4ADDDDE99D53}" destId="{4122E577-4B2B-4AFD-9651-72EACCB9AA58}" srcOrd="0" destOrd="0" presId="urn:microsoft.com/office/officeart/2011/layout/InterconnectedBlockProcess"/>
    <dgm:cxn modelId="{B99F35BD-18AA-46D5-8BDC-4C6D619B29EA}" type="presOf" srcId="{1233956A-BE20-46C5-AB29-468ECB0FC8B2}" destId="{F044CD16-080C-4E1A-891D-049953AD8541}" srcOrd="1" destOrd="1" presId="urn:microsoft.com/office/officeart/2011/layout/InterconnectedBlockProcess"/>
    <dgm:cxn modelId="{5D7D80C7-1985-40D6-A488-7D2BFCE75104}" srcId="{CB24EC2C-130F-48C5-8952-407DCEC8E6ED}" destId="{73DAC92B-211C-4362-ABC7-BA96662D419D}" srcOrd="2" destOrd="0" parTransId="{4036246E-3838-4ED0-AA80-2ACDE17E248F}" sibTransId="{12DD9CEE-A175-408C-A53B-66FA683121CA}"/>
    <dgm:cxn modelId="{E21B9AC9-005E-408B-8EC2-986EF308D0F6}" type="presOf" srcId="{71B1A410-5429-4CA4-9652-08AAD1135210}" destId="{B7287C13-E1C6-4108-B04E-09BAA6712FB4}" srcOrd="1" destOrd="2" presId="urn:microsoft.com/office/officeart/2011/layout/InterconnectedBlockProcess"/>
    <dgm:cxn modelId="{A7CD45CB-D435-42C2-81BB-F540A780A0E7}" srcId="{73DAC92B-211C-4362-ABC7-BA96662D419D}" destId="{EABA625A-2125-4E94-B70B-DF152E56FE72}" srcOrd="5" destOrd="0" parTransId="{1CC586A7-3F6B-4349-AEE1-F660BB58E946}" sibTransId="{17354F27-D25A-492A-8C39-827E684B3D3F}"/>
    <dgm:cxn modelId="{112EDFCB-7B7F-4F3E-98F4-209E874B5CE7}" type="presOf" srcId="{97D83939-AEA2-4CA5-A6BA-4ADDDDE99D53}" destId="{B7287C13-E1C6-4108-B04E-09BAA6712FB4}" srcOrd="1" destOrd="0" presId="urn:microsoft.com/office/officeart/2011/layout/InterconnectedBlockProcess"/>
    <dgm:cxn modelId="{F9B0D2D0-FCDF-4B9F-B8F4-6D5F10461471}" type="presOf" srcId="{FBDA3F20-82C2-4B5B-98FC-C4879215FA2A}" destId="{B7287C13-E1C6-4108-B04E-09BAA6712FB4}" srcOrd="1" destOrd="6" presId="urn:microsoft.com/office/officeart/2011/layout/InterconnectedBlockProcess"/>
    <dgm:cxn modelId="{8EDAA1E2-F6E3-413E-AB35-D212D5E86463}" srcId="{73DAC92B-211C-4362-ABC7-BA96662D419D}" destId="{97D83939-AEA2-4CA5-A6BA-4ADDDDE99D53}" srcOrd="0" destOrd="0" parTransId="{8C11C7D8-EB14-4208-B4AB-0503F3ECDA08}" sibTransId="{952B9645-56DB-4A2A-A717-791700D4FC87}"/>
    <dgm:cxn modelId="{57CB29EF-8D9D-4914-96A8-D195FAAA12CE}" type="presOf" srcId="{CB24EC2C-130F-48C5-8952-407DCEC8E6ED}" destId="{51DBF2C9-6F4F-4EEC-8957-4EC83AE0D27F}" srcOrd="0" destOrd="0" presId="urn:microsoft.com/office/officeart/2011/layout/InterconnectedBlockProcess"/>
    <dgm:cxn modelId="{84BCC6F0-3DE7-4BFF-AD78-3AF1ECB00FC3}" type="presOf" srcId="{81216684-0EC7-4004-89DA-CDC11A65C548}" destId="{4122E577-4B2B-4AFD-9651-72EACCB9AA58}" srcOrd="0" destOrd="1" presId="urn:microsoft.com/office/officeart/2011/layout/InterconnectedBlockProcess"/>
    <dgm:cxn modelId="{9BC9C026-9E16-4F2B-8EC5-4EA700243157}" type="presParOf" srcId="{51DBF2C9-6F4F-4EEC-8957-4EC83AE0D27F}" destId="{0A6C1BD6-B9DC-4E5E-834B-209876A3E855}" srcOrd="0" destOrd="0" presId="urn:microsoft.com/office/officeart/2011/layout/InterconnectedBlockProcess"/>
    <dgm:cxn modelId="{DA77843F-8087-4E16-AF44-DD9E7E5C04C2}" type="presParOf" srcId="{0A6C1BD6-B9DC-4E5E-834B-209876A3E855}" destId="{4122E577-4B2B-4AFD-9651-72EACCB9AA58}" srcOrd="0" destOrd="0" presId="urn:microsoft.com/office/officeart/2011/layout/InterconnectedBlockProcess"/>
    <dgm:cxn modelId="{E5CF1E78-3F07-4CDB-820D-F83BC5E5B1DC}" type="presParOf" srcId="{51DBF2C9-6F4F-4EEC-8957-4EC83AE0D27F}" destId="{B7287C13-E1C6-4108-B04E-09BAA6712FB4}" srcOrd="1" destOrd="0" presId="urn:microsoft.com/office/officeart/2011/layout/InterconnectedBlockProcess"/>
    <dgm:cxn modelId="{312CE0BD-135D-4FDA-83B2-B3E96C127A7A}" type="presParOf" srcId="{51DBF2C9-6F4F-4EEC-8957-4EC83AE0D27F}" destId="{AEF710DA-8B52-417B-9C82-938601F7BC9E}" srcOrd="2" destOrd="0" presId="urn:microsoft.com/office/officeart/2011/layout/InterconnectedBlockProcess"/>
    <dgm:cxn modelId="{46B507CF-75D2-45C6-BA17-F18A7DC9FF33}" type="presParOf" srcId="{51DBF2C9-6F4F-4EEC-8957-4EC83AE0D27F}" destId="{103047C8-C570-411E-95C6-C1ACE2C02B20}" srcOrd="3" destOrd="0" presId="urn:microsoft.com/office/officeart/2011/layout/InterconnectedBlockProcess"/>
    <dgm:cxn modelId="{7237FE86-9A72-48BF-9179-9328495A9F72}" type="presParOf" srcId="{103047C8-C570-411E-95C6-C1ACE2C02B20}" destId="{1F61F41D-4A15-4359-9F6A-EA6712B11E4F}" srcOrd="0" destOrd="0" presId="urn:microsoft.com/office/officeart/2011/layout/InterconnectedBlockProcess"/>
    <dgm:cxn modelId="{7B2BE04A-6778-4C15-8E4E-4E27C1AB6B15}" type="presParOf" srcId="{51DBF2C9-6F4F-4EEC-8957-4EC83AE0D27F}" destId="{F044CD16-080C-4E1A-891D-049953AD8541}" srcOrd="4" destOrd="0" presId="urn:microsoft.com/office/officeart/2011/layout/InterconnectedBlockProcess"/>
    <dgm:cxn modelId="{23278A9D-6E21-4E6C-A5AD-A9B5B5745245}" type="presParOf" srcId="{51DBF2C9-6F4F-4EEC-8957-4EC83AE0D27F}" destId="{45A099DE-A91C-4B6C-92F4-0578C9D57CE8}" srcOrd="5" destOrd="0" presId="urn:microsoft.com/office/officeart/2011/layout/InterconnectedBlockProcess"/>
    <dgm:cxn modelId="{806F8D4D-08A4-42F4-843B-A6A1EF4A3A1E}" type="presParOf" srcId="{51DBF2C9-6F4F-4EEC-8957-4EC83AE0D27F}" destId="{66A07AEF-26B7-4E37-8D57-162B3D9809FF}" srcOrd="6" destOrd="0" presId="urn:microsoft.com/office/officeart/2011/layout/InterconnectedBlockProcess"/>
    <dgm:cxn modelId="{D736BBEE-9B98-4BE6-98F0-2FFE5E28C2F9}" type="presParOf" srcId="{66A07AEF-26B7-4E37-8D57-162B3D9809FF}" destId="{4019DBC9-476D-4BEC-93F2-83CC419CDC48}" srcOrd="0" destOrd="0" presId="urn:microsoft.com/office/officeart/2011/layout/InterconnectedBlockProcess"/>
    <dgm:cxn modelId="{ECC0202C-7CFB-4477-AA44-33FA49FE08BE}" type="presParOf" srcId="{51DBF2C9-6F4F-4EEC-8957-4EC83AE0D27F}" destId="{A330D751-5E22-4E70-8D67-8E4D5E8D65D9}" srcOrd="7" destOrd="0" presId="urn:microsoft.com/office/officeart/2011/layout/InterconnectedBlockProcess"/>
    <dgm:cxn modelId="{F5D9415D-1DCF-4111-A3FE-57A1D93F1B53}" type="presParOf" srcId="{51DBF2C9-6F4F-4EEC-8957-4EC83AE0D27F}" destId="{303B0F92-6FE9-4503-BEE1-7A78338B7B00}" srcOrd="8"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0AE790-A33D-475E-B425-A9A3309A7A8E}"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GB"/>
        </a:p>
      </dgm:t>
    </dgm:pt>
    <dgm:pt modelId="{87E45998-F76D-420E-9B39-4FE0A4E19504}">
      <dgm:prSet phldrT="[Text]"/>
      <dgm:spPr/>
      <dgm:t>
        <a:bodyPr/>
        <a:lstStyle/>
        <a:p>
          <a:r>
            <a:rPr lang="en-GB" dirty="0"/>
            <a:t>One </a:t>
          </a:r>
          <a:r>
            <a:rPr lang="en-GB" dirty="0" err="1"/>
            <a:t>Kp</a:t>
          </a:r>
          <a:r>
            <a:rPr lang="en-GB" dirty="0"/>
            <a:t> value (0-3hr)</a:t>
          </a:r>
        </a:p>
        <a:p>
          <a:r>
            <a:rPr lang="en-GB" dirty="0"/>
            <a:t>Kp</a:t>
          </a:r>
          <a:r>
            <a:rPr lang="en-GB" baseline="-25000" dirty="0"/>
            <a:t>1</a:t>
          </a:r>
          <a:endParaRPr lang="en-GB" dirty="0"/>
        </a:p>
      </dgm:t>
    </dgm:pt>
    <dgm:pt modelId="{22DB1526-716E-47C6-A93A-0CBF61DA9B21}" type="parTrans" cxnId="{1414F442-6F75-42BB-BC9E-373F1DDAD596}">
      <dgm:prSet/>
      <dgm:spPr/>
      <dgm:t>
        <a:bodyPr/>
        <a:lstStyle/>
        <a:p>
          <a:endParaRPr lang="en-GB"/>
        </a:p>
      </dgm:t>
    </dgm:pt>
    <dgm:pt modelId="{BD6BE637-81BB-4AA2-9B78-39413890A933}" type="sibTrans" cxnId="{1414F442-6F75-42BB-BC9E-373F1DDAD596}">
      <dgm:prSet/>
      <dgm:spPr/>
      <dgm:t>
        <a:bodyPr/>
        <a:lstStyle/>
        <a:p>
          <a:endParaRPr lang="en-GB"/>
        </a:p>
      </dgm:t>
    </dgm:pt>
    <dgm:pt modelId="{629FDF43-F8AC-4D31-B5AC-21E8A6F30013}">
      <dgm:prSet phldrT="[Text]" custT="1"/>
      <dgm:spPr/>
      <dgm:t>
        <a:bodyPr/>
        <a:lstStyle/>
        <a:p>
          <a:r>
            <a:rPr lang="en-GB" sz="1100" dirty="0"/>
            <a:t>(L</a:t>
          </a:r>
          <a:r>
            <a:rPr lang="en-GB" sz="1100" baseline="-25000" dirty="0"/>
            <a:t>1</a:t>
          </a:r>
          <a:r>
            <a:rPr lang="en-GB" sz="1100" baseline="0" dirty="0"/>
            <a:t> , MLT</a:t>
          </a:r>
          <a:r>
            <a:rPr lang="en-GB" sz="1100" baseline="-25000" dirty="0"/>
            <a:t>1</a:t>
          </a:r>
          <a:r>
            <a:rPr lang="en-GB" sz="1100" baseline="0" dirty="0"/>
            <a:t> , MLAT</a:t>
          </a:r>
          <a:r>
            <a:rPr lang="en-GB" sz="1100" baseline="-25000" dirty="0"/>
            <a:t>1</a:t>
          </a:r>
          <a:r>
            <a:rPr lang="en-GB" sz="1100" dirty="0"/>
            <a:t>)</a:t>
          </a:r>
        </a:p>
      </dgm:t>
    </dgm:pt>
    <dgm:pt modelId="{F0F84030-0905-4B0C-9D90-F95477C71F3D}" type="parTrans" cxnId="{B66C5FD5-049B-4B83-B085-EF881BFAA0A8}">
      <dgm:prSet/>
      <dgm:spPr/>
      <dgm:t>
        <a:bodyPr/>
        <a:lstStyle/>
        <a:p>
          <a:endParaRPr lang="en-GB"/>
        </a:p>
      </dgm:t>
    </dgm:pt>
    <dgm:pt modelId="{3F6867FC-550E-400B-87E0-556E274B2A8E}" type="sibTrans" cxnId="{B66C5FD5-049B-4B83-B085-EF881BFAA0A8}">
      <dgm:prSet/>
      <dgm:spPr/>
      <dgm:t>
        <a:bodyPr/>
        <a:lstStyle/>
        <a:p>
          <a:endParaRPr lang="en-GB"/>
        </a:p>
      </dgm:t>
    </dgm:pt>
    <dgm:pt modelId="{AB4C0658-08EC-4178-A4A4-78C4E3423FA9}">
      <dgm:prSet phldrT="[Text]"/>
      <dgm:spPr/>
      <dgm:t>
        <a:bodyPr/>
        <a:lstStyle/>
        <a:p>
          <a:r>
            <a:rPr lang="en-GB" dirty="0"/>
            <a:t>n</a:t>
          </a:r>
          <a:r>
            <a:rPr lang="en-GB" baseline="-25000" dirty="0"/>
            <a:t>1</a:t>
          </a:r>
          <a:endParaRPr lang="en-GB" dirty="0"/>
        </a:p>
      </dgm:t>
    </dgm:pt>
    <dgm:pt modelId="{1149940A-BF44-4E09-BC22-AA37C82126EB}" type="parTrans" cxnId="{D7D194C7-B6C7-4259-86EB-A0610F401B54}">
      <dgm:prSet/>
      <dgm:spPr/>
      <dgm:t>
        <a:bodyPr/>
        <a:lstStyle/>
        <a:p>
          <a:endParaRPr lang="en-GB"/>
        </a:p>
      </dgm:t>
    </dgm:pt>
    <dgm:pt modelId="{138C2100-E860-4948-83A1-96B429D3B362}" type="sibTrans" cxnId="{D7D194C7-B6C7-4259-86EB-A0610F401B54}">
      <dgm:prSet/>
      <dgm:spPr/>
      <dgm:t>
        <a:bodyPr/>
        <a:lstStyle/>
        <a:p>
          <a:endParaRPr lang="en-GB"/>
        </a:p>
      </dgm:t>
    </dgm:pt>
    <dgm:pt modelId="{DCE55926-9C73-4A42-8773-1B5EB553F64F}">
      <dgm:prSet phldrT="[Text]"/>
      <dgm:spPr/>
      <dgm:t>
        <a:bodyPr/>
        <a:lstStyle/>
        <a:p>
          <a:r>
            <a:rPr lang="en-GB" dirty="0"/>
            <a:t>n</a:t>
          </a:r>
          <a:r>
            <a:rPr lang="en-GB" baseline="-25000" dirty="0"/>
            <a:t>2</a:t>
          </a:r>
          <a:endParaRPr lang="en-GB" dirty="0"/>
        </a:p>
      </dgm:t>
    </dgm:pt>
    <dgm:pt modelId="{C8B7ACE1-9D38-432B-9B7C-87A8A587BFEC}" type="parTrans" cxnId="{66D02758-9597-4AAA-A144-BD6468A81E67}">
      <dgm:prSet/>
      <dgm:spPr/>
      <dgm:t>
        <a:bodyPr/>
        <a:lstStyle/>
        <a:p>
          <a:endParaRPr lang="en-GB"/>
        </a:p>
      </dgm:t>
    </dgm:pt>
    <dgm:pt modelId="{C2637D47-D486-4C5F-B4C3-ECA74820AC70}" type="sibTrans" cxnId="{66D02758-9597-4AAA-A144-BD6468A81E67}">
      <dgm:prSet/>
      <dgm:spPr/>
      <dgm:t>
        <a:bodyPr/>
        <a:lstStyle/>
        <a:p>
          <a:endParaRPr lang="en-GB"/>
        </a:p>
      </dgm:t>
    </dgm:pt>
    <dgm:pt modelId="{00813FD7-CCB3-46CF-A668-DBD9F2E63691}">
      <dgm:prSet phldrT="[Text]" custT="1"/>
      <dgm:spPr/>
      <dgm:t>
        <a:bodyPr/>
        <a:lstStyle/>
        <a:p>
          <a:r>
            <a:rPr lang="en-GB" sz="1000" dirty="0"/>
            <a:t>(L</a:t>
          </a:r>
          <a:r>
            <a:rPr lang="en-GB" sz="1000" baseline="-25000" dirty="0"/>
            <a:t>2</a:t>
          </a:r>
          <a:r>
            <a:rPr lang="en-GB" sz="1000" baseline="0" dirty="0"/>
            <a:t> , MLT</a:t>
          </a:r>
          <a:r>
            <a:rPr lang="en-GB" sz="1000" baseline="-25000" dirty="0"/>
            <a:t>2</a:t>
          </a:r>
          <a:r>
            <a:rPr lang="en-GB" sz="1000" baseline="0" dirty="0"/>
            <a:t> , MLAT</a:t>
          </a:r>
          <a:r>
            <a:rPr lang="en-GB" sz="1000" baseline="-25000" dirty="0"/>
            <a:t>2</a:t>
          </a:r>
          <a:r>
            <a:rPr lang="en-GB" sz="1000" dirty="0"/>
            <a:t>) … etc</a:t>
          </a:r>
        </a:p>
      </dgm:t>
    </dgm:pt>
    <dgm:pt modelId="{00425A88-FBD9-47AE-A8E1-3ADC79E68CB8}" type="parTrans" cxnId="{2438B20C-EE06-4E40-BF8C-3989DAEE6F65}">
      <dgm:prSet/>
      <dgm:spPr/>
      <dgm:t>
        <a:bodyPr/>
        <a:lstStyle/>
        <a:p>
          <a:endParaRPr lang="en-GB"/>
        </a:p>
      </dgm:t>
    </dgm:pt>
    <dgm:pt modelId="{9F7AFDBE-42AC-4DE9-AAF1-D33C3D8ED64F}" type="sibTrans" cxnId="{2438B20C-EE06-4E40-BF8C-3989DAEE6F65}">
      <dgm:prSet/>
      <dgm:spPr/>
      <dgm:t>
        <a:bodyPr/>
        <a:lstStyle/>
        <a:p>
          <a:endParaRPr lang="en-GB"/>
        </a:p>
      </dgm:t>
    </dgm:pt>
    <dgm:pt modelId="{AA8A3B9D-6B8C-4480-B050-674EF2D82E34}">
      <dgm:prSet phldrT="[Text]"/>
      <dgm:spPr/>
      <dgm:t>
        <a:bodyPr/>
        <a:lstStyle/>
        <a:p>
          <a:r>
            <a:rPr lang="en-GB" baseline="0" dirty="0"/>
            <a:t>n</a:t>
          </a:r>
          <a:r>
            <a:rPr lang="en-GB" baseline="-25000" dirty="0"/>
            <a:t>3, etc</a:t>
          </a:r>
          <a:endParaRPr lang="en-GB" dirty="0"/>
        </a:p>
      </dgm:t>
    </dgm:pt>
    <dgm:pt modelId="{F04C9209-DF05-450E-B7D5-06B27FCDA578}" type="parTrans" cxnId="{A18C411A-2F58-415A-8954-3FB7FD71C46C}">
      <dgm:prSet/>
      <dgm:spPr/>
      <dgm:t>
        <a:bodyPr/>
        <a:lstStyle/>
        <a:p>
          <a:endParaRPr lang="en-GB"/>
        </a:p>
      </dgm:t>
    </dgm:pt>
    <dgm:pt modelId="{EF6ABF2F-4D8C-4A46-9EAE-01677348183B}" type="sibTrans" cxnId="{A18C411A-2F58-415A-8954-3FB7FD71C46C}">
      <dgm:prSet/>
      <dgm:spPr/>
      <dgm:t>
        <a:bodyPr/>
        <a:lstStyle/>
        <a:p>
          <a:endParaRPr lang="en-GB"/>
        </a:p>
      </dgm:t>
    </dgm:pt>
    <dgm:pt modelId="{2108C2CF-9E47-44B9-9259-3352DA66617A}" type="pres">
      <dgm:prSet presAssocID="{490AE790-A33D-475E-B425-A9A3309A7A8E}" presName="Name0" presStyleCnt="0">
        <dgm:presLayoutVars>
          <dgm:chPref val="1"/>
          <dgm:dir/>
          <dgm:animOne val="branch"/>
          <dgm:animLvl val="lvl"/>
          <dgm:resizeHandles/>
        </dgm:presLayoutVars>
      </dgm:prSet>
      <dgm:spPr/>
    </dgm:pt>
    <dgm:pt modelId="{A3891388-C36F-4943-956D-3934AEE199BC}" type="pres">
      <dgm:prSet presAssocID="{87E45998-F76D-420E-9B39-4FE0A4E19504}" presName="vertOne" presStyleCnt="0"/>
      <dgm:spPr/>
    </dgm:pt>
    <dgm:pt modelId="{E71FF3B4-B86C-43BD-9116-FC2C464C2A22}" type="pres">
      <dgm:prSet presAssocID="{87E45998-F76D-420E-9B39-4FE0A4E19504}" presName="txOne" presStyleLbl="node0" presStyleIdx="0" presStyleCnt="1">
        <dgm:presLayoutVars>
          <dgm:chPref val="3"/>
        </dgm:presLayoutVars>
      </dgm:prSet>
      <dgm:spPr/>
    </dgm:pt>
    <dgm:pt modelId="{5A94783F-CE5C-4DA2-93FA-439DB50A0AEE}" type="pres">
      <dgm:prSet presAssocID="{87E45998-F76D-420E-9B39-4FE0A4E19504}" presName="parTransOne" presStyleCnt="0"/>
      <dgm:spPr/>
    </dgm:pt>
    <dgm:pt modelId="{16646E77-DD64-445A-9DB0-B819A91233FF}" type="pres">
      <dgm:prSet presAssocID="{87E45998-F76D-420E-9B39-4FE0A4E19504}" presName="horzOne" presStyleCnt="0"/>
      <dgm:spPr/>
    </dgm:pt>
    <dgm:pt modelId="{91998640-3B48-47BC-9F6B-E2DF1C3A5BF6}" type="pres">
      <dgm:prSet presAssocID="{629FDF43-F8AC-4D31-B5AC-21E8A6F30013}" presName="vertTwo" presStyleCnt="0"/>
      <dgm:spPr/>
    </dgm:pt>
    <dgm:pt modelId="{EFE84910-69DA-4E98-BC2F-9F3B9B6AE82F}" type="pres">
      <dgm:prSet presAssocID="{629FDF43-F8AC-4D31-B5AC-21E8A6F30013}" presName="txTwo" presStyleLbl="node2" presStyleIdx="0" presStyleCnt="2" custScaleX="57321">
        <dgm:presLayoutVars>
          <dgm:chPref val="3"/>
        </dgm:presLayoutVars>
      </dgm:prSet>
      <dgm:spPr/>
    </dgm:pt>
    <dgm:pt modelId="{19F3E521-C706-4C63-93CB-61AB2545CBF3}" type="pres">
      <dgm:prSet presAssocID="{629FDF43-F8AC-4D31-B5AC-21E8A6F30013}" presName="parTransTwo" presStyleCnt="0"/>
      <dgm:spPr/>
    </dgm:pt>
    <dgm:pt modelId="{A53F42F7-9ADF-44A4-ACEE-1FDBD83D7C70}" type="pres">
      <dgm:prSet presAssocID="{629FDF43-F8AC-4D31-B5AC-21E8A6F30013}" presName="horzTwo" presStyleCnt="0"/>
      <dgm:spPr/>
    </dgm:pt>
    <dgm:pt modelId="{2F4A84C1-CE65-4697-9404-FFD91DEF227E}" type="pres">
      <dgm:prSet presAssocID="{AB4C0658-08EC-4178-A4A4-78C4E3423FA9}" presName="vertThree" presStyleCnt="0"/>
      <dgm:spPr/>
    </dgm:pt>
    <dgm:pt modelId="{122A97C9-C4B2-47D7-A665-053683FBD895}" type="pres">
      <dgm:prSet presAssocID="{AB4C0658-08EC-4178-A4A4-78C4E3423FA9}" presName="txThree" presStyleLbl="node3" presStyleIdx="0" presStyleCnt="3" custScaleX="25808" custLinFactNeighborX="-22853" custLinFactNeighborY="119">
        <dgm:presLayoutVars>
          <dgm:chPref val="3"/>
        </dgm:presLayoutVars>
      </dgm:prSet>
      <dgm:spPr/>
    </dgm:pt>
    <dgm:pt modelId="{CBDF47BD-663F-4AD2-A0A3-034D1B5CD60C}" type="pres">
      <dgm:prSet presAssocID="{AB4C0658-08EC-4178-A4A4-78C4E3423FA9}" presName="horzThree" presStyleCnt="0"/>
      <dgm:spPr/>
    </dgm:pt>
    <dgm:pt modelId="{AE3BFFF0-ADA5-46D9-8E15-D92CFC913E05}" type="pres">
      <dgm:prSet presAssocID="{138C2100-E860-4948-83A1-96B429D3B362}" presName="sibSpaceThree" presStyleCnt="0"/>
      <dgm:spPr/>
    </dgm:pt>
    <dgm:pt modelId="{674DD42F-1112-4ED9-BBB4-0F8896F4ECB0}" type="pres">
      <dgm:prSet presAssocID="{DCE55926-9C73-4A42-8773-1B5EB553F64F}" presName="vertThree" presStyleCnt="0"/>
      <dgm:spPr/>
    </dgm:pt>
    <dgm:pt modelId="{358597D7-C248-4D57-B367-6A64A84F2CDB}" type="pres">
      <dgm:prSet presAssocID="{DCE55926-9C73-4A42-8773-1B5EB553F64F}" presName="txThree" presStyleLbl="node3" presStyleIdx="1" presStyleCnt="3" custScaleX="27053" custLinFactNeighborX="-4555" custLinFactNeighborY="13">
        <dgm:presLayoutVars>
          <dgm:chPref val="3"/>
        </dgm:presLayoutVars>
      </dgm:prSet>
      <dgm:spPr/>
    </dgm:pt>
    <dgm:pt modelId="{BCADE63E-C03A-4DBD-A6E1-7B3263FB30C6}" type="pres">
      <dgm:prSet presAssocID="{DCE55926-9C73-4A42-8773-1B5EB553F64F}" presName="horzThree" presStyleCnt="0"/>
      <dgm:spPr/>
    </dgm:pt>
    <dgm:pt modelId="{D1D4E00E-A33B-49E4-B795-25A97D25A9B6}" type="pres">
      <dgm:prSet presAssocID="{3F6867FC-550E-400B-87E0-556E274B2A8E}" presName="sibSpaceTwo" presStyleCnt="0"/>
      <dgm:spPr/>
    </dgm:pt>
    <dgm:pt modelId="{2651C38C-8F02-4582-B753-937AADB2B52F}" type="pres">
      <dgm:prSet presAssocID="{00813FD7-CCB3-46CF-A668-DBD9F2E63691}" presName="vertTwo" presStyleCnt="0"/>
      <dgm:spPr/>
    </dgm:pt>
    <dgm:pt modelId="{4AE74CAB-0BFF-480F-8231-2363365EC945}" type="pres">
      <dgm:prSet presAssocID="{00813FD7-CCB3-46CF-A668-DBD9F2E63691}" presName="txTwo" presStyleLbl="node2" presStyleIdx="1" presStyleCnt="2">
        <dgm:presLayoutVars>
          <dgm:chPref val="3"/>
        </dgm:presLayoutVars>
      </dgm:prSet>
      <dgm:spPr/>
    </dgm:pt>
    <dgm:pt modelId="{92F8D819-7A8B-426C-BE10-7D2717B41A9C}" type="pres">
      <dgm:prSet presAssocID="{00813FD7-CCB3-46CF-A668-DBD9F2E63691}" presName="parTransTwo" presStyleCnt="0"/>
      <dgm:spPr/>
    </dgm:pt>
    <dgm:pt modelId="{9CFE4CED-1915-4C21-8E4D-5B501CB6C7F1}" type="pres">
      <dgm:prSet presAssocID="{00813FD7-CCB3-46CF-A668-DBD9F2E63691}" presName="horzTwo" presStyleCnt="0"/>
      <dgm:spPr/>
    </dgm:pt>
    <dgm:pt modelId="{CBBDF6D6-CE1F-46EA-AD2F-34760DA7D69E}" type="pres">
      <dgm:prSet presAssocID="{AA8A3B9D-6B8C-4480-B050-674EF2D82E34}" presName="vertThree" presStyleCnt="0"/>
      <dgm:spPr/>
    </dgm:pt>
    <dgm:pt modelId="{A55A059B-13F2-4402-8FCF-4067BC0C63B8}" type="pres">
      <dgm:prSet presAssocID="{AA8A3B9D-6B8C-4480-B050-674EF2D82E34}" presName="txThree" presStyleLbl="node3" presStyleIdx="2" presStyleCnt="3" custScaleX="29815" custLinFactNeighborX="-45668" custLinFactNeighborY="13">
        <dgm:presLayoutVars>
          <dgm:chPref val="3"/>
        </dgm:presLayoutVars>
      </dgm:prSet>
      <dgm:spPr/>
    </dgm:pt>
    <dgm:pt modelId="{2B407692-16D4-4E16-8C37-A96E8F881E01}" type="pres">
      <dgm:prSet presAssocID="{AA8A3B9D-6B8C-4480-B050-674EF2D82E34}" presName="horzThree" presStyleCnt="0"/>
      <dgm:spPr/>
    </dgm:pt>
  </dgm:ptLst>
  <dgm:cxnLst>
    <dgm:cxn modelId="{0179990B-3961-495B-B9B2-BBBEDADD1356}" type="presOf" srcId="{AA8A3B9D-6B8C-4480-B050-674EF2D82E34}" destId="{A55A059B-13F2-4402-8FCF-4067BC0C63B8}" srcOrd="0" destOrd="0" presId="urn:microsoft.com/office/officeart/2005/8/layout/hierarchy4"/>
    <dgm:cxn modelId="{2438B20C-EE06-4E40-BF8C-3989DAEE6F65}" srcId="{87E45998-F76D-420E-9B39-4FE0A4E19504}" destId="{00813FD7-CCB3-46CF-A668-DBD9F2E63691}" srcOrd="1" destOrd="0" parTransId="{00425A88-FBD9-47AE-A8E1-3ADC79E68CB8}" sibTransId="{9F7AFDBE-42AC-4DE9-AAF1-D33C3D8ED64F}"/>
    <dgm:cxn modelId="{6D2D080E-92BB-433B-864F-DF1BE24CE244}" type="presOf" srcId="{490AE790-A33D-475E-B425-A9A3309A7A8E}" destId="{2108C2CF-9E47-44B9-9259-3352DA66617A}" srcOrd="0" destOrd="0" presId="urn:microsoft.com/office/officeart/2005/8/layout/hierarchy4"/>
    <dgm:cxn modelId="{A18C411A-2F58-415A-8954-3FB7FD71C46C}" srcId="{00813FD7-CCB3-46CF-A668-DBD9F2E63691}" destId="{AA8A3B9D-6B8C-4480-B050-674EF2D82E34}" srcOrd="0" destOrd="0" parTransId="{F04C9209-DF05-450E-B7D5-06B27FCDA578}" sibTransId="{EF6ABF2F-4D8C-4A46-9EAE-01677348183B}"/>
    <dgm:cxn modelId="{1414F442-6F75-42BB-BC9E-373F1DDAD596}" srcId="{490AE790-A33D-475E-B425-A9A3309A7A8E}" destId="{87E45998-F76D-420E-9B39-4FE0A4E19504}" srcOrd="0" destOrd="0" parTransId="{22DB1526-716E-47C6-A93A-0CBF61DA9B21}" sibTransId="{BD6BE637-81BB-4AA2-9B78-39413890A933}"/>
    <dgm:cxn modelId="{66D02758-9597-4AAA-A144-BD6468A81E67}" srcId="{629FDF43-F8AC-4D31-B5AC-21E8A6F30013}" destId="{DCE55926-9C73-4A42-8773-1B5EB553F64F}" srcOrd="1" destOrd="0" parTransId="{C8B7ACE1-9D38-432B-9B7C-87A8A587BFEC}" sibTransId="{C2637D47-D486-4C5F-B4C3-ECA74820AC70}"/>
    <dgm:cxn modelId="{85E0DE5E-05E6-4869-814F-98329DC2A99F}" type="presOf" srcId="{629FDF43-F8AC-4D31-B5AC-21E8A6F30013}" destId="{EFE84910-69DA-4E98-BC2F-9F3B9B6AE82F}" srcOrd="0" destOrd="0" presId="urn:microsoft.com/office/officeart/2005/8/layout/hierarchy4"/>
    <dgm:cxn modelId="{566A0A62-BC1B-433F-BDF7-69B31367A0AF}" type="presOf" srcId="{87E45998-F76D-420E-9B39-4FE0A4E19504}" destId="{E71FF3B4-B86C-43BD-9116-FC2C464C2A22}" srcOrd="0" destOrd="0" presId="urn:microsoft.com/office/officeart/2005/8/layout/hierarchy4"/>
    <dgm:cxn modelId="{F2BE817B-8D39-4FB3-BBBF-1646B969FBA9}" type="presOf" srcId="{00813FD7-CCB3-46CF-A668-DBD9F2E63691}" destId="{4AE74CAB-0BFF-480F-8231-2363365EC945}" srcOrd="0" destOrd="0" presId="urn:microsoft.com/office/officeart/2005/8/layout/hierarchy4"/>
    <dgm:cxn modelId="{D7D194C7-B6C7-4259-86EB-A0610F401B54}" srcId="{629FDF43-F8AC-4D31-B5AC-21E8A6F30013}" destId="{AB4C0658-08EC-4178-A4A4-78C4E3423FA9}" srcOrd="0" destOrd="0" parTransId="{1149940A-BF44-4E09-BC22-AA37C82126EB}" sibTransId="{138C2100-E860-4948-83A1-96B429D3B362}"/>
    <dgm:cxn modelId="{8C3747D2-1BBD-4D0F-ACE7-A360F07B90A4}" type="presOf" srcId="{DCE55926-9C73-4A42-8773-1B5EB553F64F}" destId="{358597D7-C248-4D57-B367-6A64A84F2CDB}" srcOrd="0" destOrd="0" presId="urn:microsoft.com/office/officeart/2005/8/layout/hierarchy4"/>
    <dgm:cxn modelId="{B66C5FD5-049B-4B83-B085-EF881BFAA0A8}" srcId="{87E45998-F76D-420E-9B39-4FE0A4E19504}" destId="{629FDF43-F8AC-4D31-B5AC-21E8A6F30013}" srcOrd="0" destOrd="0" parTransId="{F0F84030-0905-4B0C-9D90-F95477C71F3D}" sibTransId="{3F6867FC-550E-400B-87E0-556E274B2A8E}"/>
    <dgm:cxn modelId="{503980D7-43F7-48FB-B543-4CCCEA85D82D}" type="presOf" srcId="{AB4C0658-08EC-4178-A4A4-78C4E3423FA9}" destId="{122A97C9-C4B2-47D7-A665-053683FBD895}" srcOrd="0" destOrd="0" presId="urn:microsoft.com/office/officeart/2005/8/layout/hierarchy4"/>
    <dgm:cxn modelId="{EAA58148-F142-4150-8447-8F557774F4A7}" type="presParOf" srcId="{2108C2CF-9E47-44B9-9259-3352DA66617A}" destId="{A3891388-C36F-4943-956D-3934AEE199BC}" srcOrd="0" destOrd="0" presId="urn:microsoft.com/office/officeart/2005/8/layout/hierarchy4"/>
    <dgm:cxn modelId="{92B36A7C-FCDF-4A74-B81C-BB7558543E2F}" type="presParOf" srcId="{A3891388-C36F-4943-956D-3934AEE199BC}" destId="{E71FF3B4-B86C-43BD-9116-FC2C464C2A22}" srcOrd="0" destOrd="0" presId="urn:microsoft.com/office/officeart/2005/8/layout/hierarchy4"/>
    <dgm:cxn modelId="{1E78C496-703D-4879-B7FD-AC7023A3836E}" type="presParOf" srcId="{A3891388-C36F-4943-956D-3934AEE199BC}" destId="{5A94783F-CE5C-4DA2-93FA-439DB50A0AEE}" srcOrd="1" destOrd="0" presId="urn:microsoft.com/office/officeart/2005/8/layout/hierarchy4"/>
    <dgm:cxn modelId="{7EA251CA-D3DF-4585-81C6-664ED198E515}" type="presParOf" srcId="{A3891388-C36F-4943-956D-3934AEE199BC}" destId="{16646E77-DD64-445A-9DB0-B819A91233FF}" srcOrd="2" destOrd="0" presId="urn:microsoft.com/office/officeart/2005/8/layout/hierarchy4"/>
    <dgm:cxn modelId="{BDEEE006-B14E-469C-B5AF-9FBE10A9A947}" type="presParOf" srcId="{16646E77-DD64-445A-9DB0-B819A91233FF}" destId="{91998640-3B48-47BC-9F6B-E2DF1C3A5BF6}" srcOrd="0" destOrd="0" presId="urn:microsoft.com/office/officeart/2005/8/layout/hierarchy4"/>
    <dgm:cxn modelId="{92AB5ACD-9350-4821-994F-4CF877A1F0A4}" type="presParOf" srcId="{91998640-3B48-47BC-9F6B-E2DF1C3A5BF6}" destId="{EFE84910-69DA-4E98-BC2F-9F3B9B6AE82F}" srcOrd="0" destOrd="0" presId="urn:microsoft.com/office/officeart/2005/8/layout/hierarchy4"/>
    <dgm:cxn modelId="{81946445-27B0-41EC-BFCE-B387D0361A59}" type="presParOf" srcId="{91998640-3B48-47BC-9F6B-E2DF1C3A5BF6}" destId="{19F3E521-C706-4C63-93CB-61AB2545CBF3}" srcOrd="1" destOrd="0" presId="urn:microsoft.com/office/officeart/2005/8/layout/hierarchy4"/>
    <dgm:cxn modelId="{8857F0FF-7A6F-4703-87E6-4297529BA28A}" type="presParOf" srcId="{91998640-3B48-47BC-9F6B-E2DF1C3A5BF6}" destId="{A53F42F7-9ADF-44A4-ACEE-1FDBD83D7C70}" srcOrd="2" destOrd="0" presId="urn:microsoft.com/office/officeart/2005/8/layout/hierarchy4"/>
    <dgm:cxn modelId="{5FB28118-20E1-4BD8-9383-7135FC35E752}" type="presParOf" srcId="{A53F42F7-9ADF-44A4-ACEE-1FDBD83D7C70}" destId="{2F4A84C1-CE65-4697-9404-FFD91DEF227E}" srcOrd="0" destOrd="0" presId="urn:microsoft.com/office/officeart/2005/8/layout/hierarchy4"/>
    <dgm:cxn modelId="{8496B31D-0F66-4470-9A44-9638104AACA5}" type="presParOf" srcId="{2F4A84C1-CE65-4697-9404-FFD91DEF227E}" destId="{122A97C9-C4B2-47D7-A665-053683FBD895}" srcOrd="0" destOrd="0" presId="urn:microsoft.com/office/officeart/2005/8/layout/hierarchy4"/>
    <dgm:cxn modelId="{1F208EA8-3D0F-4752-B5BE-54EA39A8BCDB}" type="presParOf" srcId="{2F4A84C1-CE65-4697-9404-FFD91DEF227E}" destId="{CBDF47BD-663F-4AD2-A0A3-034D1B5CD60C}" srcOrd="1" destOrd="0" presId="urn:microsoft.com/office/officeart/2005/8/layout/hierarchy4"/>
    <dgm:cxn modelId="{DC0901A3-1296-43DF-A5A0-2CDE1F3AEEFE}" type="presParOf" srcId="{A53F42F7-9ADF-44A4-ACEE-1FDBD83D7C70}" destId="{AE3BFFF0-ADA5-46D9-8E15-D92CFC913E05}" srcOrd="1" destOrd="0" presId="urn:microsoft.com/office/officeart/2005/8/layout/hierarchy4"/>
    <dgm:cxn modelId="{64A45F91-E2AD-49E9-8D32-3120DCE64E43}" type="presParOf" srcId="{A53F42F7-9ADF-44A4-ACEE-1FDBD83D7C70}" destId="{674DD42F-1112-4ED9-BBB4-0F8896F4ECB0}" srcOrd="2" destOrd="0" presId="urn:microsoft.com/office/officeart/2005/8/layout/hierarchy4"/>
    <dgm:cxn modelId="{1637C868-B03F-477A-834D-2217A010BB9B}" type="presParOf" srcId="{674DD42F-1112-4ED9-BBB4-0F8896F4ECB0}" destId="{358597D7-C248-4D57-B367-6A64A84F2CDB}" srcOrd="0" destOrd="0" presId="urn:microsoft.com/office/officeart/2005/8/layout/hierarchy4"/>
    <dgm:cxn modelId="{143C69FE-3ECF-4825-86F0-6FFF1347B852}" type="presParOf" srcId="{674DD42F-1112-4ED9-BBB4-0F8896F4ECB0}" destId="{BCADE63E-C03A-4DBD-A6E1-7B3263FB30C6}" srcOrd="1" destOrd="0" presId="urn:microsoft.com/office/officeart/2005/8/layout/hierarchy4"/>
    <dgm:cxn modelId="{41A623E5-71A1-418F-8E64-DB84D76F2C65}" type="presParOf" srcId="{16646E77-DD64-445A-9DB0-B819A91233FF}" destId="{D1D4E00E-A33B-49E4-B795-25A97D25A9B6}" srcOrd="1" destOrd="0" presId="urn:microsoft.com/office/officeart/2005/8/layout/hierarchy4"/>
    <dgm:cxn modelId="{7097A114-C463-4322-9AE3-FDE6B6B32F4E}" type="presParOf" srcId="{16646E77-DD64-445A-9DB0-B819A91233FF}" destId="{2651C38C-8F02-4582-B753-937AADB2B52F}" srcOrd="2" destOrd="0" presId="urn:microsoft.com/office/officeart/2005/8/layout/hierarchy4"/>
    <dgm:cxn modelId="{198FD451-F93E-4BBC-8423-08CA25E86781}" type="presParOf" srcId="{2651C38C-8F02-4582-B753-937AADB2B52F}" destId="{4AE74CAB-0BFF-480F-8231-2363365EC945}" srcOrd="0" destOrd="0" presId="urn:microsoft.com/office/officeart/2005/8/layout/hierarchy4"/>
    <dgm:cxn modelId="{B4BC0563-695F-473D-90D1-B1FC0FC05D09}" type="presParOf" srcId="{2651C38C-8F02-4582-B753-937AADB2B52F}" destId="{92F8D819-7A8B-426C-BE10-7D2717B41A9C}" srcOrd="1" destOrd="0" presId="urn:microsoft.com/office/officeart/2005/8/layout/hierarchy4"/>
    <dgm:cxn modelId="{2139E818-C7FC-4B6B-A1EF-E79D991C75EF}" type="presParOf" srcId="{2651C38C-8F02-4582-B753-937AADB2B52F}" destId="{9CFE4CED-1915-4C21-8E4D-5B501CB6C7F1}" srcOrd="2" destOrd="0" presId="urn:microsoft.com/office/officeart/2005/8/layout/hierarchy4"/>
    <dgm:cxn modelId="{E089DA9C-FFB5-4C12-AC56-7542BB4C7EB4}" type="presParOf" srcId="{9CFE4CED-1915-4C21-8E4D-5B501CB6C7F1}" destId="{CBBDF6D6-CE1F-46EA-AD2F-34760DA7D69E}" srcOrd="0" destOrd="0" presId="urn:microsoft.com/office/officeart/2005/8/layout/hierarchy4"/>
    <dgm:cxn modelId="{0BCA97BB-0451-40DD-B6CA-0ADCBA84CAA8}" type="presParOf" srcId="{CBBDF6D6-CE1F-46EA-AD2F-34760DA7D69E}" destId="{A55A059B-13F2-4402-8FCF-4067BC0C63B8}" srcOrd="0" destOrd="0" presId="urn:microsoft.com/office/officeart/2005/8/layout/hierarchy4"/>
    <dgm:cxn modelId="{683F478F-8E83-426D-BCF0-6BBEBBA5D68E}" type="presParOf" srcId="{CBBDF6D6-CE1F-46EA-AD2F-34760DA7D69E}" destId="{2B407692-16D4-4E16-8C37-A96E8F881E01}"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4D64D1-2D95-4AC5-A6C3-A9152B631E4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BE01BBFD-F5B9-43B9-ADF2-173A7AD06C05}">
      <dgm:prSet phldrT="[Text]" custT="1"/>
      <dgm:spPr/>
      <dgm:t>
        <a:bodyPr/>
        <a:lstStyle/>
        <a:p>
          <a:r>
            <a:rPr lang="en-GB" sz="1100" dirty="0"/>
            <a:t>“Equation” model</a:t>
          </a:r>
        </a:p>
      </dgm:t>
    </dgm:pt>
    <dgm:pt modelId="{D2B7D4CA-9ED9-4D8F-BEE7-6069BDB6C326}" type="parTrans" cxnId="{5660A040-A361-489C-AA5F-8B4A0A4872BE}">
      <dgm:prSet/>
      <dgm:spPr/>
      <dgm:t>
        <a:bodyPr/>
        <a:lstStyle/>
        <a:p>
          <a:endParaRPr lang="en-GB"/>
        </a:p>
      </dgm:t>
    </dgm:pt>
    <dgm:pt modelId="{A86B12C4-FD55-45C6-84E0-24229E420468}" type="sibTrans" cxnId="{5660A040-A361-489C-AA5F-8B4A0A4872BE}">
      <dgm:prSet/>
      <dgm:spPr/>
      <dgm:t>
        <a:bodyPr/>
        <a:lstStyle/>
        <a:p>
          <a:endParaRPr lang="en-GB"/>
        </a:p>
      </dgm:t>
    </dgm:pt>
    <dgm:pt modelId="{F5D33F7B-E441-4D7D-8C5A-38ED87F9D5A1}">
      <dgm:prSet phldrT="[Text]" custT="1"/>
      <dgm:spPr/>
      <dgm:t>
        <a:bodyPr/>
        <a:lstStyle/>
        <a:p>
          <a:r>
            <a:rPr lang="en-GB" sz="1100" dirty="0"/>
            <a:t>Uses an equation (or more than one equation) to give </a:t>
          </a:r>
          <a:r>
            <a:rPr lang="en-GB" sz="1100" dirty="0" err="1"/>
            <a:t>L</a:t>
          </a:r>
          <a:r>
            <a:rPr lang="en-GB" sz="1100" baseline="-25000" dirty="0" err="1"/>
            <a:t>ppi</a:t>
          </a:r>
          <a:r>
            <a:rPr lang="en-GB" sz="1100" baseline="0" dirty="0"/>
            <a:t> = ? As a function of different parameters</a:t>
          </a:r>
          <a:endParaRPr lang="en-GB" sz="1100" dirty="0"/>
        </a:p>
      </dgm:t>
    </dgm:pt>
    <dgm:pt modelId="{D8E9EBEF-87A0-4C12-95E8-BDD82A2B37C4}" type="parTrans" cxnId="{A51E6907-EFB1-4F22-944E-48722799A987}">
      <dgm:prSet/>
      <dgm:spPr/>
      <dgm:t>
        <a:bodyPr/>
        <a:lstStyle/>
        <a:p>
          <a:endParaRPr lang="en-GB"/>
        </a:p>
      </dgm:t>
    </dgm:pt>
    <dgm:pt modelId="{4C4A28C6-DE41-45C5-9570-AAA47FF47D53}" type="sibTrans" cxnId="{A51E6907-EFB1-4F22-944E-48722799A987}">
      <dgm:prSet/>
      <dgm:spPr/>
      <dgm:t>
        <a:bodyPr/>
        <a:lstStyle/>
        <a:p>
          <a:endParaRPr lang="en-GB"/>
        </a:p>
      </dgm:t>
    </dgm:pt>
    <dgm:pt modelId="{D8A18D17-0B78-4143-B6B1-4E7CB0A89D59}">
      <dgm:prSet phldrT="[Text]" custT="1"/>
      <dgm:spPr/>
      <dgm:t>
        <a:bodyPr/>
        <a:lstStyle/>
        <a:p>
          <a:r>
            <a:rPr lang="en-GB" sz="1100" dirty="0"/>
            <a:t>“Database” model</a:t>
          </a:r>
        </a:p>
      </dgm:t>
    </dgm:pt>
    <dgm:pt modelId="{F881C3B3-F903-44F6-90E6-E48FF186C187}" type="parTrans" cxnId="{0B45189B-437D-41A2-AED5-FB929B38187B}">
      <dgm:prSet/>
      <dgm:spPr/>
      <dgm:t>
        <a:bodyPr/>
        <a:lstStyle/>
        <a:p>
          <a:endParaRPr lang="en-GB"/>
        </a:p>
      </dgm:t>
    </dgm:pt>
    <dgm:pt modelId="{7440F5AA-8347-4173-87A9-74AD8249BE07}" type="sibTrans" cxnId="{0B45189B-437D-41A2-AED5-FB929B38187B}">
      <dgm:prSet/>
      <dgm:spPr/>
      <dgm:t>
        <a:bodyPr/>
        <a:lstStyle/>
        <a:p>
          <a:endParaRPr lang="en-GB"/>
        </a:p>
      </dgm:t>
    </dgm:pt>
    <dgm:pt modelId="{6E4469D3-705B-4B7F-819C-AE2153812C27}">
      <dgm:prSet phldrT="[Text]" custT="1"/>
      <dgm:spPr/>
      <dgm:t>
        <a:bodyPr/>
        <a:lstStyle/>
        <a:p>
          <a:r>
            <a:rPr lang="en-GB" sz="1100" dirty="0"/>
            <a:t>Uses e.g. machine learning or some other method to build a dataset that predicts </a:t>
          </a:r>
          <a:r>
            <a:rPr lang="en-GB" sz="1100" dirty="0" err="1"/>
            <a:t>L</a:t>
          </a:r>
          <a:r>
            <a:rPr lang="en-GB" sz="1100" baseline="-25000" dirty="0" err="1"/>
            <a:t>ppi</a:t>
          </a:r>
          <a:r>
            <a:rPr lang="en-GB" sz="1100" baseline="0" dirty="0"/>
            <a:t> for given inputs</a:t>
          </a:r>
          <a:endParaRPr lang="en-GB" sz="1100" dirty="0"/>
        </a:p>
      </dgm:t>
    </dgm:pt>
    <dgm:pt modelId="{6C2AD6BB-6433-4E5E-8337-E2F8476CCFDE}" type="parTrans" cxnId="{2372B281-2096-40F9-8D76-CA67895BDDE0}">
      <dgm:prSet/>
      <dgm:spPr/>
      <dgm:t>
        <a:bodyPr/>
        <a:lstStyle/>
        <a:p>
          <a:endParaRPr lang="en-GB"/>
        </a:p>
      </dgm:t>
    </dgm:pt>
    <dgm:pt modelId="{13FF757B-01F2-47D5-B099-6A31F922724E}" type="sibTrans" cxnId="{2372B281-2096-40F9-8D76-CA67895BDDE0}">
      <dgm:prSet/>
      <dgm:spPr/>
      <dgm:t>
        <a:bodyPr/>
        <a:lstStyle/>
        <a:p>
          <a:endParaRPr lang="en-GB"/>
        </a:p>
      </dgm:t>
    </dgm:pt>
    <dgm:pt modelId="{B499DF59-AF07-499D-AC61-3A16AC2645C7}">
      <dgm:prSet phldrT="[Text]" custT="1"/>
      <dgm:spPr/>
      <dgm:t>
        <a:bodyPr/>
        <a:lstStyle/>
        <a:p>
          <a:r>
            <a:rPr lang="en-GB" sz="1100" dirty="0"/>
            <a:t>e.g. Carpenter and Andersen</a:t>
          </a:r>
        </a:p>
      </dgm:t>
    </dgm:pt>
    <dgm:pt modelId="{498E9CBE-F51C-4A1F-BB90-2A34669BE4B6}" type="parTrans" cxnId="{DD9211DB-9FDD-4CAD-BB1D-E14E298FF83E}">
      <dgm:prSet/>
      <dgm:spPr/>
      <dgm:t>
        <a:bodyPr/>
        <a:lstStyle/>
        <a:p>
          <a:endParaRPr lang="en-GB"/>
        </a:p>
      </dgm:t>
    </dgm:pt>
    <dgm:pt modelId="{DC680484-C801-4110-90A2-9A70C1B6137D}" type="sibTrans" cxnId="{DD9211DB-9FDD-4CAD-BB1D-E14E298FF83E}">
      <dgm:prSet/>
      <dgm:spPr/>
      <dgm:t>
        <a:bodyPr/>
        <a:lstStyle/>
        <a:p>
          <a:endParaRPr lang="en-GB"/>
        </a:p>
      </dgm:t>
    </dgm:pt>
    <dgm:pt modelId="{04243D0D-D270-46EC-A6FF-37B170C090AA}">
      <dgm:prSet phldrT="[Text]" custT="1"/>
      <dgm:spPr/>
      <dgm:t>
        <a:bodyPr/>
        <a:lstStyle/>
        <a:p>
          <a:r>
            <a:rPr lang="en-GB" sz="1100" dirty="0"/>
            <a:t>e.g. see https://agupubs.onlinelibrary.wiley.com/doi/10.1002/2017JA024406</a:t>
          </a:r>
        </a:p>
      </dgm:t>
    </dgm:pt>
    <dgm:pt modelId="{8D70C4A8-16CE-45DE-9D8C-32980114E41C}" type="parTrans" cxnId="{B0808113-E025-42BE-ABD8-A92B7376AC32}">
      <dgm:prSet/>
      <dgm:spPr/>
      <dgm:t>
        <a:bodyPr/>
        <a:lstStyle/>
        <a:p>
          <a:endParaRPr lang="en-GB"/>
        </a:p>
      </dgm:t>
    </dgm:pt>
    <dgm:pt modelId="{62D8DA48-5BEA-4328-8C6B-7F6D29ACB43A}" type="sibTrans" cxnId="{B0808113-E025-42BE-ABD8-A92B7376AC32}">
      <dgm:prSet/>
      <dgm:spPr/>
      <dgm:t>
        <a:bodyPr/>
        <a:lstStyle/>
        <a:p>
          <a:endParaRPr lang="en-GB"/>
        </a:p>
      </dgm:t>
    </dgm:pt>
    <dgm:pt modelId="{B1595CBF-F243-4064-A58A-0858BBCF5810}" type="pres">
      <dgm:prSet presAssocID="{214D64D1-2D95-4AC5-A6C3-A9152B631E4E}" presName="Name0" presStyleCnt="0">
        <dgm:presLayoutVars>
          <dgm:dir/>
          <dgm:animLvl val="lvl"/>
          <dgm:resizeHandles val="exact"/>
        </dgm:presLayoutVars>
      </dgm:prSet>
      <dgm:spPr/>
    </dgm:pt>
    <dgm:pt modelId="{4014C08A-BA55-43E2-84D5-99A5E35467EA}" type="pres">
      <dgm:prSet presAssocID="{BE01BBFD-F5B9-43B9-ADF2-173A7AD06C05}" presName="composite" presStyleCnt="0"/>
      <dgm:spPr/>
    </dgm:pt>
    <dgm:pt modelId="{494A7986-1E2E-46A6-BAEA-0B1A51F938B5}" type="pres">
      <dgm:prSet presAssocID="{BE01BBFD-F5B9-43B9-ADF2-173A7AD06C05}" presName="parTx" presStyleLbl="alignNode1" presStyleIdx="0" presStyleCnt="2" custLinFactNeighborX="-4072" custLinFactNeighborY="-1026">
        <dgm:presLayoutVars>
          <dgm:chMax val="0"/>
          <dgm:chPref val="0"/>
          <dgm:bulletEnabled val="1"/>
        </dgm:presLayoutVars>
      </dgm:prSet>
      <dgm:spPr/>
    </dgm:pt>
    <dgm:pt modelId="{8B71914B-DC2D-4B23-AFDB-D18EA030E7F7}" type="pres">
      <dgm:prSet presAssocID="{BE01BBFD-F5B9-43B9-ADF2-173A7AD06C05}" presName="desTx" presStyleLbl="alignAccFollowNode1" presStyleIdx="0" presStyleCnt="2">
        <dgm:presLayoutVars>
          <dgm:bulletEnabled val="1"/>
        </dgm:presLayoutVars>
      </dgm:prSet>
      <dgm:spPr/>
    </dgm:pt>
    <dgm:pt modelId="{84F38C1B-46FE-40A3-80FC-1BAA3F5240B8}" type="pres">
      <dgm:prSet presAssocID="{A86B12C4-FD55-45C6-84E0-24229E420468}" presName="space" presStyleCnt="0"/>
      <dgm:spPr/>
    </dgm:pt>
    <dgm:pt modelId="{A61A2EC8-8667-4A0D-A2B0-078936CD8606}" type="pres">
      <dgm:prSet presAssocID="{D8A18D17-0B78-4143-B6B1-4E7CB0A89D59}" presName="composite" presStyleCnt="0"/>
      <dgm:spPr/>
    </dgm:pt>
    <dgm:pt modelId="{A84E75EC-A33E-4C83-99D2-0D682EE7B349}" type="pres">
      <dgm:prSet presAssocID="{D8A18D17-0B78-4143-B6B1-4E7CB0A89D59}" presName="parTx" presStyleLbl="alignNode1" presStyleIdx="1" presStyleCnt="2">
        <dgm:presLayoutVars>
          <dgm:chMax val="0"/>
          <dgm:chPref val="0"/>
          <dgm:bulletEnabled val="1"/>
        </dgm:presLayoutVars>
      </dgm:prSet>
      <dgm:spPr/>
    </dgm:pt>
    <dgm:pt modelId="{5515A8AD-C30B-460D-8987-75C13FAD5ADA}" type="pres">
      <dgm:prSet presAssocID="{D8A18D17-0B78-4143-B6B1-4E7CB0A89D59}" presName="desTx" presStyleLbl="alignAccFollowNode1" presStyleIdx="1" presStyleCnt="2">
        <dgm:presLayoutVars>
          <dgm:bulletEnabled val="1"/>
        </dgm:presLayoutVars>
      </dgm:prSet>
      <dgm:spPr/>
    </dgm:pt>
  </dgm:ptLst>
  <dgm:cxnLst>
    <dgm:cxn modelId="{A51E6907-EFB1-4F22-944E-48722799A987}" srcId="{BE01BBFD-F5B9-43B9-ADF2-173A7AD06C05}" destId="{F5D33F7B-E441-4D7D-8C5A-38ED87F9D5A1}" srcOrd="0" destOrd="0" parTransId="{D8E9EBEF-87A0-4C12-95E8-BDD82A2B37C4}" sibTransId="{4C4A28C6-DE41-45C5-9570-AAA47FF47D53}"/>
    <dgm:cxn modelId="{B0808113-E025-42BE-ABD8-A92B7376AC32}" srcId="{D8A18D17-0B78-4143-B6B1-4E7CB0A89D59}" destId="{04243D0D-D270-46EC-A6FF-37B170C090AA}" srcOrd="1" destOrd="0" parTransId="{8D70C4A8-16CE-45DE-9D8C-32980114E41C}" sibTransId="{62D8DA48-5BEA-4328-8C6B-7F6D29ACB43A}"/>
    <dgm:cxn modelId="{5660A040-A361-489C-AA5F-8B4A0A4872BE}" srcId="{214D64D1-2D95-4AC5-A6C3-A9152B631E4E}" destId="{BE01BBFD-F5B9-43B9-ADF2-173A7AD06C05}" srcOrd="0" destOrd="0" parTransId="{D2B7D4CA-9ED9-4D8F-BEE7-6069BDB6C326}" sibTransId="{A86B12C4-FD55-45C6-84E0-24229E420468}"/>
    <dgm:cxn modelId="{364DC748-42A0-4CC3-905F-BEA056221F8C}" type="presOf" srcId="{214D64D1-2D95-4AC5-A6C3-A9152B631E4E}" destId="{B1595CBF-F243-4064-A58A-0858BBCF5810}" srcOrd="0" destOrd="0" presId="urn:microsoft.com/office/officeart/2005/8/layout/hList1"/>
    <dgm:cxn modelId="{89E8A264-99A0-4C09-BB8A-11ABEC2BDE88}" type="presOf" srcId="{6E4469D3-705B-4B7F-819C-AE2153812C27}" destId="{5515A8AD-C30B-460D-8987-75C13FAD5ADA}" srcOrd="0" destOrd="0" presId="urn:microsoft.com/office/officeart/2005/8/layout/hList1"/>
    <dgm:cxn modelId="{2372B281-2096-40F9-8D76-CA67895BDDE0}" srcId="{D8A18D17-0B78-4143-B6B1-4E7CB0A89D59}" destId="{6E4469D3-705B-4B7F-819C-AE2153812C27}" srcOrd="0" destOrd="0" parTransId="{6C2AD6BB-6433-4E5E-8337-E2F8476CCFDE}" sibTransId="{13FF757B-01F2-47D5-B099-6A31F922724E}"/>
    <dgm:cxn modelId="{65A7D394-9E2A-4F63-9D25-CDE07C50170D}" type="presOf" srcId="{BE01BBFD-F5B9-43B9-ADF2-173A7AD06C05}" destId="{494A7986-1E2E-46A6-BAEA-0B1A51F938B5}" srcOrd="0" destOrd="0" presId="urn:microsoft.com/office/officeart/2005/8/layout/hList1"/>
    <dgm:cxn modelId="{ED0AB297-BD5F-426E-BC2B-34AE0FDE6040}" type="presOf" srcId="{F5D33F7B-E441-4D7D-8C5A-38ED87F9D5A1}" destId="{8B71914B-DC2D-4B23-AFDB-D18EA030E7F7}" srcOrd="0" destOrd="0" presId="urn:microsoft.com/office/officeart/2005/8/layout/hList1"/>
    <dgm:cxn modelId="{0B45189B-437D-41A2-AED5-FB929B38187B}" srcId="{214D64D1-2D95-4AC5-A6C3-A9152B631E4E}" destId="{D8A18D17-0B78-4143-B6B1-4E7CB0A89D59}" srcOrd="1" destOrd="0" parTransId="{F881C3B3-F903-44F6-90E6-E48FF186C187}" sibTransId="{7440F5AA-8347-4173-87A9-74AD8249BE07}"/>
    <dgm:cxn modelId="{389A46C9-B95B-4A97-B046-3F85270757D2}" type="presOf" srcId="{D8A18D17-0B78-4143-B6B1-4E7CB0A89D59}" destId="{A84E75EC-A33E-4C83-99D2-0D682EE7B349}" srcOrd="0" destOrd="0" presId="urn:microsoft.com/office/officeart/2005/8/layout/hList1"/>
    <dgm:cxn modelId="{510193D5-3602-421C-8FA1-02616B72C650}" type="presOf" srcId="{B499DF59-AF07-499D-AC61-3A16AC2645C7}" destId="{8B71914B-DC2D-4B23-AFDB-D18EA030E7F7}" srcOrd="0" destOrd="1" presId="urn:microsoft.com/office/officeart/2005/8/layout/hList1"/>
    <dgm:cxn modelId="{DD9211DB-9FDD-4CAD-BB1D-E14E298FF83E}" srcId="{BE01BBFD-F5B9-43B9-ADF2-173A7AD06C05}" destId="{B499DF59-AF07-499D-AC61-3A16AC2645C7}" srcOrd="1" destOrd="0" parTransId="{498E9CBE-F51C-4A1F-BB90-2A34669BE4B6}" sibTransId="{DC680484-C801-4110-90A2-9A70C1B6137D}"/>
    <dgm:cxn modelId="{1574DEFD-9EC2-4A40-806B-1A564727FE5E}" type="presOf" srcId="{04243D0D-D270-46EC-A6FF-37B170C090AA}" destId="{5515A8AD-C30B-460D-8987-75C13FAD5ADA}" srcOrd="0" destOrd="1" presId="urn:microsoft.com/office/officeart/2005/8/layout/hList1"/>
    <dgm:cxn modelId="{E8479F38-0713-45A9-86C7-3E8AF457E2A8}" type="presParOf" srcId="{B1595CBF-F243-4064-A58A-0858BBCF5810}" destId="{4014C08A-BA55-43E2-84D5-99A5E35467EA}" srcOrd="0" destOrd="0" presId="urn:microsoft.com/office/officeart/2005/8/layout/hList1"/>
    <dgm:cxn modelId="{378021CA-16EB-4A57-8662-C8E880A3929F}" type="presParOf" srcId="{4014C08A-BA55-43E2-84D5-99A5E35467EA}" destId="{494A7986-1E2E-46A6-BAEA-0B1A51F938B5}" srcOrd="0" destOrd="0" presId="urn:microsoft.com/office/officeart/2005/8/layout/hList1"/>
    <dgm:cxn modelId="{4B8896F1-1D44-47D7-BD9E-3B160E63A306}" type="presParOf" srcId="{4014C08A-BA55-43E2-84D5-99A5E35467EA}" destId="{8B71914B-DC2D-4B23-AFDB-D18EA030E7F7}" srcOrd="1" destOrd="0" presId="urn:microsoft.com/office/officeart/2005/8/layout/hList1"/>
    <dgm:cxn modelId="{925DD250-7944-4637-8751-9ED422B9598D}" type="presParOf" srcId="{B1595CBF-F243-4064-A58A-0858BBCF5810}" destId="{84F38C1B-46FE-40A3-80FC-1BAA3F5240B8}" srcOrd="1" destOrd="0" presId="urn:microsoft.com/office/officeart/2005/8/layout/hList1"/>
    <dgm:cxn modelId="{F5168E80-C8D1-4022-AC79-178B859E97AB}" type="presParOf" srcId="{B1595CBF-F243-4064-A58A-0858BBCF5810}" destId="{A61A2EC8-8667-4A0D-A2B0-078936CD8606}" srcOrd="2" destOrd="0" presId="urn:microsoft.com/office/officeart/2005/8/layout/hList1"/>
    <dgm:cxn modelId="{9C4923B5-A278-4678-A2C0-63A9A4F17A7F}" type="presParOf" srcId="{A61A2EC8-8667-4A0D-A2B0-078936CD8606}" destId="{A84E75EC-A33E-4C83-99D2-0D682EE7B349}" srcOrd="0" destOrd="0" presId="urn:microsoft.com/office/officeart/2005/8/layout/hList1"/>
    <dgm:cxn modelId="{EFB0F204-CF2B-4E89-92B6-C72B2F8783B2}" type="presParOf" srcId="{A61A2EC8-8667-4A0D-A2B0-078936CD8606}" destId="{5515A8AD-C30B-460D-8987-75C13FAD5ADA}"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2E577-4B2B-4AFD-9651-72EACCB9AA58}">
      <dsp:nvSpPr>
        <dsp:cNvPr id="0" name=""/>
        <dsp:cNvSpPr/>
      </dsp:nvSpPr>
      <dsp:spPr>
        <a:xfrm>
          <a:off x="7416829" y="945512"/>
          <a:ext cx="2984482" cy="4435892"/>
        </a:xfrm>
        <a:prstGeom prst="wedgeRectCallout">
          <a:avLst>
            <a:gd name="adj1" fmla="val 0"/>
            <a:gd name="adj2" fmla="val 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0" lvl="0" indent="0" algn="l" defTabSz="400050">
            <a:lnSpc>
              <a:spcPct val="90000"/>
            </a:lnSpc>
            <a:spcBef>
              <a:spcPct val="0"/>
            </a:spcBef>
            <a:spcAft>
              <a:spcPct val="35000"/>
            </a:spcAft>
            <a:buNone/>
          </a:pPr>
          <a:r>
            <a:rPr lang="en-GB" sz="900" b="1" kern="1200" dirty="0"/>
            <a:t>Goals:</a:t>
          </a:r>
        </a:p>
        <a:p>
          <a:pPr marL="0" lvl="0" indent="0" algn="l" defTabSz="400050">
            <a:lnSpc>
              <a:spcPct val="90000"/>
            </a:lnSpc>
            <a:spcBef>
              <a:spcPct val="0"/>
            </a:spcBef>
            <a:spcAft>
              <a:spcPct val="35000"/>
            </a:spcAft>
            <a:buNone/>
          </a:pPr>
          <a:r>
            <a:rPr lang="en-GB" sz="900" b="1" kern="1200" dirty="0"/>
            <a:t>8. This is where you need to add your own ideas!</a:t>
          </a:r>
        </a:p>
        <a:p>
          <a:pPr marL="0" lvl="0" indent="0" algn="l" defTabSz="400050">
            <a:lnSpc>
              <a:spcPct val="90000"/>
            </a:lnSpc>
            <a:spcBef>
              <a:spcPct val="0"/>
            </a:spcBef>
            <a:spcAft>
              <a:spcPct val="35000"/>
            </a:spcAft>
            <a:buNone/>
          </a:pPr>
          <a:endParaRPr lang="en-GB" sz="900" b="1" kern="1200" dirty="0"/>
        </a:p>
        <a:p>
          <a:pPr marL="0" lvl="0" indent="0" algn="l" defTabSz="400050">
            <a:lnSpc>
              <a:spcPct val="90000"/>
            </a:lnSpc>
            <a:spcBef>
              <a:spcPct val="0"/>
            </a:spcBef>
            <a:spcAft>
              <a:spcPct val="35000"/>
            </a:spcAft>
            <a:buNone/>
          </a:pPr>
          <a:r>
            <a:rPr lang="en-GB" sz="900" b="1" kern="1200" dirty="0"/>
            <a:t>A model might be an equation (or a collection of equations), or it might be a database.</a:t>
          </a:r>
        </a:p>
        <a:p>
          <a:pPr marL="0" lvl="0" indent="0" algn="l" defTabSz="400050">
            <a:lnSpc>
              <a:spcPct val="90000"/>
            </a:lnSpc>
            <a:spcBef>
              <a:spcPct val="0"/>
            </a:spcBef>
            <a:spcAft>
              <a:spcPct val="35000"/>
            </a:spcAft>
            <a:buNone/>
          </a:pPr>
          <a:endParaRPr lang="en-GB" sz="900" b="1" kern="1200" dirty="0"/>
        </a:p>
        <a:p>
          <a:pPr marL="0" lvl="0" indent="0" algn="l" defTabSz="400050">
            <a:lnSpc>
              <a:spcPct val="90000"/>
            </a:lnSpc>
            <a:spcBef>
              <a:spcPct val="0"/>
            </a:spcBef>
            <a:spcAft>
              <a:spcPct val="35000"/>
            </a:spcAft>
            <a:buNone/>
          </a:pPr>
          <a:r>
            <a:rPr lang="en-GB" sz="900" b="1" kern="1200" dirty="0"/>
            <a:t>Could you use machine learning? </a:t>
          </a:r>
        </a:p>
        <a:p>
          <a:pPr marL="0" lvl="0" indent="0" algn="l" defTabSz="400050">
            <a:lnSpc>
              <a:spcPct val="90000"/>
            </a:lnSpc>
            <a:spcBef>
              <a:spcPct val="0"/>
            </a:spcBef>
            <a:spcAft>
              <a:spcPct val="35000"/>
            </a:spcAft>
            <a:buNone/>
          </a:pPr>
          <a:r>
            <a:rPr lang="en-GB" sz="900" b="0" i="1" kern="1200" dirty="0"/>
            <a:t>E.g. see https://uk.mathworks.com/help/deeplearning/gs/fit-data-with-a-neural-network.html</a:t>
          </a:r>
        </a:p>
        <a:p>
          <a:pPr marL="0" lvl="0" indent="0" algn="l" defTabSz="400050">
            <a:lnSpc>
              <a:spcPct val="90000"/>
            </a:lnSpc>
            <a:spcBef>
              <a:spcPct val="0"/>
            </a:spcBef>
            <a:spcAft>
              <a:spcPct val="35000"/>
            </a:spcAft>
            <a:buNone/>
          </a:pPr>
          <a:r>
            <a:rPr lang="en-GB" sz="900" b="1" kern="1200" dirty="0"/>
            <a:t>Could you use more activity indices? </a:t>
          </a:r>
        </a:p>
        <a:p>
          <a:pPr marL="0" lvl="0" indent="0" algn="l" defTabSz="400050">
            <a:lnSpc>
              <a:spcPct val="90000"/>
            </a:lnSpc>
            <a:spcBef>
              <a:spcPct val="0"/>
            </a:spcBef>
            <a:spcAft>
              <a:spcPct val="35000"/>
            </a:spcAft>
            <a:buNone/>
          </a:pPr>
          <a:r>
            <a:rPr lang="en-GB" sz="900" b="0" i="1" kern="1200" dirty="0"/>
            <a:t>E.g. see  https://www.ncei.noaa.gov/products/geomagnetic-indices </a:t>
          </a:r>
        </a:p>
        <a:p>
          <a:pPr marL="0" lvl="0" indent="0" algn="l" defTabSz="400050">
            <a:lnSpc>
              <a:spcPct val="90000"/>
            </a:lnSpc>
            <a:spcBef>
              <a:spcPct val="0"/>
            </a:spcBef>
            <a:spcAft>
              <a:spcPct val="35000"/>
            </a:spcAft>
            <a:buNone/>
          </a:pPr>
          <a:r>
            <a:rPr lang="en-GB" sz="900" b="0" i="1" kern="1200" dirty="0"/>
            <a:t>And https://www.ngdc.noaa.gov/stp/geomag/indices.html</a:t>
          </a:r>
        </a:p>
        <a:p>
          <a:pPr marL="0" lvl="0" indent="0" algn="l" defTabSz="400050">
            <a:lnSpc>
              <a:spcPct val="90000"/>
            </a:lnSpc>
            <a:spcBef>
              <a:spcPct val="0"/>
            </a:spcBef>
            <a:spcAft>
              <a:spcPct val="35000"/>
            </a:spcAft>
            <a:buNone/>
          </a:pPr>
          <a:r>
            <a:rPr lang="en-GB" sz="900" b="1" kern="1200" dirty="0"/>
            <a:t>Could you have different models for different values of Kp, MLT, MLAT etc?</a:t>
          </a:r>
        </a:p>
        <a:p>
          <a:pPr marL="0" lvl="0" indent="0" algn="l" defTabSz="400050">
            <a:lnSpc>
              <a:spcPct val="90000"/>
            </a:lnSpc>
            <a:spcBef>
              <a:spcPct val="0"/>
            </a:spcBef>
            <a:spcAft>
              <a:spcPct val="35000"/>
            </a:spcAft>
            <a:buNone/>
          </a:pPr>
          <a:endParaRPr lang="en-GB" sz="900" b="1" kern="1200" dirty="0"/>
        </a:p>
        <a:p>
          <a:pPr marL="0" lvl="0" indent="0" algn="l" defTabSz="400050">
            <a:lnSpc>
              <a:spcPct val="90000"/>
            </a:lnSpc>
            <a:spcBef>
              <a:spcPct val="0"/>
            </a:spcBef>
            <a:spcAft>
              <a:spcPct val="35000"/>
            </a:spcAft>
            <a:buNone/>
          </a:pPr>
          <a:r>
            <a:rPr lang="en-GB" sz="900" b="1" kern="1200" dirty="0"/>
            <a:t>Or something else? </a:t>
          </a:r>
        </a:p>
        <a:p>
          <a:pPr marL="0" lvl="0" indent="0" algn="l" defTabSz="400050">
            <a:lnSpc>
              <a:spcPct val="90000"/>
            </a:lnSpc>
            <a:spcBef>
              <a:spcPct val="0"/>
            </a:spcBef>
            <a:spcAft>
              <a:spcPct val="35000"/>
            </a:spcAft>
            <a:buNone/>
          </a:pPr>
          <a:endParaRPr lang="en-GB" sz="900" b="1" kern="1200" dirty="0"/>
        </a:p>
        <a:p>
          <a:pPr marL="0" lvl="0" indent="0" algn="l" defTabSz="400050">
            <a:lnSpc>
              <a:spcPct val="90000"/>
            </a:lnSpc>
            <a:spcBef>
              <a:spcPct val="0"/>
            </a:spcBef>
            <a:spcAft>
              <a:spcPct val="35000"/>
            </a:spcAft>
            <a:buNone/>
          </a:pPr>
          <a:r>
            <a:rPr lang="en-GB" sz="900" b="1" kern="1200" dirty="0"/>
            <a:t>How will you measure if your model is better than Carpenter and Andersen? </a:t>
          </a:r>
        </a:p>
        <a:p>
          <a:pPr marL="0" lvl="0" indent="0" algn="l" defTabSz="400050">
            <a:lnSpc>
              <a:spcPct val="90000"/>
            </a:lnSpc>
            <a:spcBef>
              <a:spcPct val="0"/>
            </a:spcBef>
            <a:spcAft>
              <a:spcPct val="35000"/>
            </a:spcAft>
            <a:buNone/>
          </a:pPr>
          <a:r>
            <a:rPr lang="en-GB" sz="900" b="0" i="1" kern="1200" dirty="0"/>
            <a:t>e.g. root mean square error?, or something else?</a:t>
          </a:r>
        </a:p>
        <a:p>
          <a:pPr marL="0" lvl="0" indent="0" algn="l" defTabSz="400050">
            <a:lnSpc>
              <a:spcPct val="90000"/>
            </a:lnSpc>
            <a:spcBef>
              <a:spcPct val="0"/>
            </a:spcBef>
            <a:spcAft>
              <a:spcPct val="35000"/>
            </a:spcAft>
            <a:buNone/>
          </a:pPr>
          <a:endParaRPr lang="en-GB" sz="900" b="1" kern="1200" dirty="0"/>
        </a:p>
        <a:p>
          <a:pPr marL="0" lvl="0" indent="0" algn="l" defTabSz="400050">
            <a:lnSpc>
              <a:spcPct val="90000"/>
            </a:lnSpc>
            <a:spcBef>
              <a:spcPct val="0"/>
            </a:spcBef>
            <a:spcAft>
              <a:spcPct val="35000"/>
            </a:spcAft>
            <a:buNone/>
          </a:pPr>
          <a:endParaRPr lang="en-GB" sz="900" b="1" kern="1200" dirty="0"/>
        </a:p>
        <a:p>
          <a:pPr marL="0" lvl="0" indent="0" algn="l" defTabSz="400050">
            <a:lnSpc>
              <a:spcPct val="90000"/>
            </a:lnSpc>
            <a:spcBef>
              <a:spcPct val="0"/>
            </a:spcBef>
            <a:spcAft>
              <a:spcPct val="35000"/>
            </a:spcAft>
            <a:buNone/>
          </a:pPr>
          <a:r>
            <a:rPr lang="en-GB" sz="900" b="1" kern="1200" dirty="0"/>
            <a:t> </a:t>
          </a:r>
        </a:p>
      </dsp:txBody>
      <dsp:txXfrm>
        <a:off x="7795597" y="945512"/>
        <a:ext cx="2605713" cy="4435892"/>
      </dsp:txXfrm>
    </dsp:sp>
    <dsp:sp modelId="{AEF710DA-8B52-417B-9C82-938601F7BC9E}">
      <dsp:nvSpPr>
        <dsp:cNvPr id="0" name=""/>
        <dsp:cNvSpPr/>
      </dsp:nvSpPr>
      <dsp:spPr>
        <a:xfrm>
          <a:off x="7785473" y="0"/>
          <a:ext cx="1996122" cy="94712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GB" sz="1200" kern="1200" dirty="0"/>
            <a:t>Build a new model  </a:t>
          </a:r>
        </a:p>
        <a:p>
          <a:pPr marL="0" lvl="0" indent="0" algn="ctr" defTabSz="533400">
            <a:lnSpc>
              <a:spcPct val="90000"/>
            </a:lnSpc>
            <a:spcBef>
              <a:spcPct val="0"/>
            </a:spcBef>
            <a:spcAft>
              <a:spcPct val="35000"/>
            </a:spcAft>
            <a:buNone/>
          </a:pPr>
          <a:r>
            <a:rPr lang="en-GB" sz="1200" kern="1200" dirty="0"/>
            <a:t>Is it better than Carpenter and Andersen</a:t>
          </a:r>
        </a:p>
        <a:p>
          <a:pPr marL="0" lvl="0" indent="0" algn="ctr" defTabSz="533400">
            <a:lnSpc>
              <a:spcPct val="90000"/>
            </a:lnSpc>
            <a:spcBef>
              <a:spcPct val="0"/>
            </a:spcBef>
            <a:spcAft>
              <a:spcPct val="35000"/>
            </a:spcAft>
            <a:buNone/>
          </a:pPr>
          <a:r>
            <a:rPr lang="en-GB" sz="1200" kern="1200" dirty="0" err="1"/>
            <a:t>L</a:t>
          </a:r>
          <a:r>
            <a:rPr lang="en-GB" sz="1200" kern="1200" baseline="-25000" dirty="0" err="1"/>
            <a:t>ppi</a:t>
          </a:r>
          <a:r>
            <a:rPr lang="en-GB" sz="1200" kern="1200" baseline="0" dirty="0"/>
            <a:t> = ?</a:t>
          </a:r>
        </a:p>
      </dsp:txBody>
      <dsp:txXfrm>
        <a:off x="7785473" y="0"/>
        <a:ext cx="1996122" cy="947127"/>
      </dsp:txXfrm>
    </dsp:sp>
    <dsp:sp modelId="{1F61F41D-4A15-4359-9F6A-EA6712B11E4F}">
      <dsp:nvSpPr>
        <dsp:cNvPr id="0" name=""/>
        <dsp:cNvSpPr/>
      </dsp:nvSpPr>
      <dsp:spPr>
        <a:xfrm>
          <a:off x="4517301" y="1052742"/>
          <a:ext cx="2951785" cy="4119465"/>
        </a:xfrm>
        <a:prstGeom prst="wedgeRectCallout">
          <a:avLst>
            <a:gd name="adj1" fmla="val 62500"/>
            <a:gd name="adj2" fmla="val 2083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t" anchorCtr="0">
          <a:noAutofit/>
        </a:bodyPr>
        <a:lstStyle/>
        <a:p>
          <a:pPr marL="0" lvl="0" indent="0" algn="l" defTabSz="444500">
            <a:lnSpc>
              <a:spcPct val="90000"/>
            </a:lnSpc>
            <a:spcBef>
              <a:spcPct val="0"/>
            </a:spcBef>
            <a:spcAft>
              <a:spcPct val="35000"/>
            </a:spcAft>
            <a:buNone/>
          </a:pPr>
          <a:r>
            <a:rPr lang="en-GB" sz="1000" b="1" kern="1200" dirty="0"/>
            <a:t>Goals:</a:t>
          </a:r>
        </a:p>
        <a:p>
          <a:pPr marL="0" lvl="0" indent="0" algn="l" defTabSz="444500">
            <a:lnSpc>
              <a:spcPct val="90000"/>
            </a:lnSpc>
            <a:spcBef>
              <a:spcPct val="0"/>
            </a:spcBef>
            <a:spcAft>
              <a:spcPct val="35000"/>
            </a:spcAft>
            <a:buNone/>
          </a:pPr>
          <a:r>
            <a:rPr lang="en-GB" sz="1000" b="1" kern="1200" dirty="0"/>
            <a:t>4. Understand the Carpenter &amp; Andersen model (equation 7)</a:t>
          </a:r>
        </a:p>
        <a:p>
          <a:pPr marL="0" lvl="0" indent="0" algn="l" defTabSz="444500">
            <a:lnSpc>
              <a:spcPct val="90000"/>
            </a:lnSpc>
            <a:spcBef>
              <a:spcPct val="0"/>
            </a:spcBef>
            <a:spcAft>
              <a:spcPct val="35000"/>
            </a:spcAft>
            <a:buNone/>
          </a:pPr>
          <a:r>
            <a:rPr lang="en-GB" sz="1000" b="0" i="1" kern="1200" dirty="0"/>
            <a:t>This model gives plasmapause location </a:t>
          </a:r>
          <a:r>
            <a:rPr lang="en-GB" sz="1000" b="0" i="1" kern="1200" dirty="0" err="1"/>
            <a:t>Lppi</a:t>
          </a:r>
          <a:r>
            <a:rPr lang="en-GB" sz="1000" b="0" i="1" kern="1200" dirty="0"/>
            <a:t> as a function of </a:t>
          </a:r>
          <a:r>
            <a:rPr lang="en-GB" sz="1000" b="0" i="1" kern="1200" dirty="0" err="1"/>
            <a:t>Kpmax</a:t>
          </a:r>
          <a:r>
            <a:rPr lang="en-GB" sz="1000" b="0" i="1" kern="1200" dirty="0"/>
            <a:t> (the maximum value of </a:t>
          </a:r>
          <a:r>
            <a:rPr lang="en-GB" sz="1000" b="0" i="1" kern="1200" dirty="0" err="1"/>
            <a:t>Kp</a:t>
          </a:r>
          <a:r>
            <a:rPr lang="en-GB" sz="1000" b="0" i="1" kern="1200" dirty="0"/>
            <a:t> in the previous 24 hours)</a:t>
          </a:r>
        </a:p>
        <a:p>
          <a:pPr marL="0" lvl="0" indent="0" algn="l" defTabSz="444500">
            <a:lnSpc>
              <a:spcPct val="90000"/>
            </a:lnSpc>
            <a:spcBef>
              <a:spcPct val="0"/>
            </a:spcBef>
            <a:spcAft>
              <a:spcPct val="35000"/>
            </a:spcAft>
            <a:buNone/>
          </a:pPr>
          <a:endParaRPr lang="en-GB" sz="1000" b="1" kern="1200" dirty="0"/>
        </a:p>
        <a:p>
          <a:pPr marL="0" lvl="0" indent="0" algn="l" defTabSz="444500">
            <a:lnSpc>
              <a:spcPct val="90000"/>
            </a:lnSpc>
            <a:spcBef>
              <a:spcPct val="0"/>
            </a:spcBef>
            <a:spcAft>
              <a:spcPct val="35000"/>
            </a:spcAft>
            <a:buNone/>
          </a:pPr>
          <a:r>
            <a:rPr lang="en-GB" sz="1000" b="1" kern="1200" dirty="0"/>
            <a:t>5. Add the prediction of Carpenter and Andersen (</a:t>
          </a:r>
          <a:r>
            <a:rPr lang="en-GB" sz="1000" b="1" kern="1200" dirty="0" err="1"/>
            <a:t>L</a:t>
          </a:r>
          <a:r>
            <a:rPr lang="en-GB" sz="1000" b="1" kern="1200" baseline="-25000" dirty="0" err="1"/>
            <a:t>ppi</a:t>
          </a:r>
          <a:r>
            <a:rPr lang="en-GB" sz="1000" b="1" kern="1200" baseline="0" dirty="0"/>
            <a:t> = ?</a:t>
          </a:r>
          <a:r>
            <a:rPr lang="en-GB" sz="1000" b="1" kern="1200" dirty="0"/>
            <a:t>) for every element in DATASET 1 to DATASET 1</a:t>
          </a:r>
        </a:p>
        <a:p>
          <a:pPr marL="0" lvl="0" indent="0" algn="l" defTabSz="444500">
            <a:lnSpc>
              <a:spcPct val="90000"/>
            </a:lnSpc>
            <a:spcBef>
              <a:spcPct val="0"/>
            </a:spcBef>
            <a:spcAft>
              <a:spcPct val="35000"/>
            </a:spcAft>
            <a:buNone/>
          </a:pPr>
          <a:endParaRPr lang="en-GB" sz="1000" b="1" kern="1200" dirty="0"/>
        </a:p>
        <a:p>
          <a:pPr marL="0" lvl="0" indent="0" algn="l" defTabSz="444500">
            <a:lnSpc>
              <a:spcPct val="90000"/>
            </a:lnSpc>
            <a:spcBef>
              <a:spcPct val="0"/>
            </a:spcBef>
            <a:spcAft>
              <a:spcPct val="35000"/>
            </a:spcAft>
            <a:buNone/>
          </a:pPr>
          <a:r>
            <a:rPr lang="en-GB" sz="1000" b="1" kern="1200" dirty="0"/>
            <a:t>6. Use the Sandhu et al 2021 criteria of </a:t>
          </a:r>
        </a:p>
        <a:p>
          <a:pPr marL="0" lvl="0" indent="0" algn="l" defTabSz="444500">
            <a:lnSpc>
              <a:spcPct val="90000"/>
            </a:lnSpc>
            <a:spcBef>
              <a:spcPct val="0"/>
            </a:spcBef>
            <a:spcAft>
              <a:spcPct val="35000"/>
            </a:spcAft>
            <a:buNone/>
          </a:pPr>
          <a:r>
            <a:rPr lang="en-GB" sz="1000" b="1" kern="1200" dirty="0"/>
            <a:t>n&lt;100 = outside plasmasphere </a:t>
          </a:r>
        </a:p>
        <a:p>
          <a:pPr marL="0" lvl="0" indent="0" algn="l" defTabSz="444500">
            <a:lnSpc>
              <a:spcPct val="90000"/>
            </a:lnSpc>
            <a:spcBef>
              <a:spcPct val="0"/>
            </a:spcBef>
            <a:spcAft>
              <a:spcPct val="35000"/>
            </a:spcAft>
            <a:buNone/>
          </a:pPr>
          <a:r>
            <a:rPr lang="en-GB" sz="1000" b="1" kern="1200" dirty="0"/>
            <a:t>n&gt;100 = inside plasmasphere</a:t>
          </a:r>
        </a:p>
        <a:p>
          <a:pPr marL="0" lvl="0" indent="0" algn="l" defTabSz="444500">
            <a:lnSpc>
              <a:spcPct val="90000"/>
            </a:lnSpc>
            <a:spcBef>
              <a:spcPct val="0"/>
            </a:spcBef>
            <a:spcAft>
              <a:spcPct val="35000"/>
            </a:spcAft>
            <a:buNone/>
          </a:pPr>
          <a:r>
            <a:rPr lang="en-GB" sz="1000" b="1" kern="1200" dirty="0"/>
            <a:t>to check if Carpenter &amp; Andersen is correct. </a:t>
          </a:r>
          <a:r>
            <a:rPr lang="en-GB" sz="1000" b="0" i="1" kern="1200" dirty="0"/>
            <a:t>This will be a “yes” (1) or “no” (0) for every point</a:t>
          </a:r>
        </a:p>
        <a:p>
          <a:pPr marL="0" lvl="0" indent="0" algn="l" defTabSz="444500">
            <a:lnSpc>
              <a:spcPct val="90000"/>
            </a:lnSpc>
            <a:spcBef>
              <a:spcPct val="0"/>
            </a:spcBef>
            <a:spcAft>
              <a:spcPct val="35000"/>
            </a:spcAft>
            <a:buNone/>
          </a:pPr>
          <a:endParaRPr lang="en-GB" sz="1000" b="1" kern="1200" dirty="0"/>
        </a:p>
        <a:p>
          <a:pPr marL="0" lvl="0" indent="0" algn="l" defTabSz="444500">
            <a:lnSpc>
              <a:spcPct val="90000"/>
            </a:lnSpc>
            <a:spcBef>
              <a:spcPct val="0"/>
            </a:spcBef>
            <a:spcAft>
              <a:spcPct val="35000"/>
            </a:spcAft>
            <a:buNone/>
          </a:pPr>
          <a:r>
            <a:rPr lang="en-GB" sz="1000" b="1" kern="1200" dirty="0"/>
            <a:t>7. How do these results (yes or no) change with respect to</a:t>
          </a:r>
        </a:p>
        <a:p>
          <a:pPr marL="0" lvl="0" indent="0" algn="l" defTabSz="444500">
            <a:lnSpc>
              <a:spcPct val="90000"/>
            </a:lnSpc>
            <a:spcBef>
              <a:spcPct val="0"/>
            </a:spcBef>
            <a:spcAft>
              <a:spcPct val="35000"/>
            </a:spcAft>
            <a:buNone/>
          </a:pPr>
          <a:r>
            <a:rPr lang="en-GB" sz="1000" b="1" kern="1200" dirty="0"/>
            <a:t>(MLT, MLAT, </a:t>
          </a:r>
          <a:r>
            <a:rPr lang="en-GB" sz="1000" b="1" kern="1200" dirty="0" err="1"/>
            <a:t>Kp</a:t>
          </a:r>
          <a:r>
            <a:rPr lang="en-GB" sz="1000" b="1" kern="1200" baseline="0" dirty="0"/>
            <a:t> </a:t>
          </a:r>
          <a:r>
            <a:rPr lang="en-GB" sz="1000" b="1" kern="1200" baseline="0" dirty="0" err="1"/>
            <a:t>Kp</a:t>
          </a:r>
          <a:r>
            <a:rPr lang="en-GB" sz="1000" b="1" kern="1200" baseline="-25000" dirty="0" err="1"/>
            <a:t>max</a:t>
          </a:r>
          <a:r>
            <a:rPr lang="en-GB" sz="1000" b="1" kern="1200" dirty="0"/>
            <a:t>)? </a:t>
          </a:r>
        </a:p>
        <a:p>
          <a:pPr marL="0" lvl="0" indent="0" algn="l" defTabSz="444500">
            <a:lnSpc>
              <a:spcPct val="90000"/>
            </a:lnSpc>
            <a:spcBef>
              <a:spcPct val="0"/>
            </a:spcBef>
            <a:spcAft>
              <a:spcPct val="35000"/>
            </a:spcAft>
            <a:buNone/>
          </a:pPr>
          <a:r>
            <a:rPr lang="en-GB" sz="1000" b="1" kern="1200" dirty="0"/>
            <a:t>    </a:t>
          </a:r>
        </a:p>
      </dsp:txBody>
      <dsp:txXfrm>
        <a:off x="4891921" y="1052742"/>
        <a:ext cx="2577166" cy="4119465"/>
      </dsp:txXfrm>
    </dsp:sp>
    <dsp:sp modelId="{45A099DE-A91C-4B6C-92F4-0578C9D57CE8}">
      <dsp:nvSpPr>
        <dsp:cNvPr id="0" name=""/>
        <dsp:cNvSpPr/>
      </dsp:nvSpPr>
      <dsp:spPr>
        <a:xfrm>
          <a:off x="4608514" y="188636"/>
          <a:ext cx="2572183" cy="7921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488950">
            <a:lnSpc>
              <a:spcPct val="90000"/>
            </a:lnSpc>
            <a:spcBef>
              <a:spcPct val="0"/>
            </a:spcBef>
            <a:spcAft>
              <a:spcPct val="35000"/>
            </a:spcAft>
            <a:buNone/>
          </a:pPr>
          <a:r>
            <a:rPr lang="en-GB" sz="1100" kern="1200" dirty="0"/>
            <a:t>Analyse the Carpenter &amp; Andersen Model</a:t>
          </a:r>
        </a:p>
        <a:p>
          <a:pPr marL="0" lvl="0" indent="0" algn="ctr" defTabSz="488950">
            <a:lnSpc>
              <a:spcPct val="90000"/>
            </a:lnSpc>
            <a:spcBef>
              <a:spcPct val="0"/>
            </a:spcBef>
            <a:spcAft>
              <a:spcPct val="35000"/>
            </a:spcAft>
            <a:buNone/>
          </a:pPr>
          <a:r>
            <a:rPr lang="en-GB" sz="1100" kern="1200" dirty="0" err="1"/>
            <a:t>L</a:t>
          </a:r>
          <a:r>
            <a:rPr lang="en-GB" sz="1100" kern="1200" baseline="-25000" dirty="0" err="1"/>
            <a:t>ppi</a:t>
          </a:r>
          <a:r>
            <a:rPr lang="en-GB" sz="1100" kern="1200" baseline="0" dirty="0"/>
            <a:t> = 5.6 – 0.46Kp</a:t>
          </a:r>
          <a:r>
            <a:rPr lang="en-GB" sz="1100" kern="1200" baseline="-25000" dirty="0"/>
            <a:t>max</a:t>
          </a:r>
        </a:p>
      </dsp:txBody>
      <dsp:txXfrm>
        <a:off x="4608514" y="188636"/>
        <a:ext cx="2572183" cy="792142"/>
      </dsp:txXfrm>
    </dsp:sp>
    <dsp:sp modelId="{4019DBC9-476D-4BEC-93F2-83CC419CDC48}">
      <dsp:nvSpPr>
        <dsp:cNvPr id="0" name=""/>
        <dsp:cNvSpPr/>
      </dsp:nvSpPr>
      <dsp:spPr>
        <a:xfrm>
          <a:off x="790980" y="1052743"/>
          <a:ext cx="3672425" cy="3802500"/>
        </a:xfrm>
        <a:prstGeom prst="wedgeRectCallout">
          <a:avLst>
            <a:gd name="adj1" fmla="val 62500"/>
            <a:gd name="adj2" fmla="val 2083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t" anchorCtr="0">
          <a:noAutofit/>
        </a:bodyPr>
        <a:lstStyle/>
        <a:p>
          <a:pPr marL="0" lvl="0" indent="0" algn="l" defTabSz="355600">
            <a:lnSpc>
              <a:spcPct val="90000"/>
            </a:lnSpc>
            <a:spcBef>
              <a:spcPct val="0"/>
            </a:spcBef>
            <a:spcAft>
              <a:spcPct val="35000"/>
            </a:spcAft>
            <a:buFont typeface="Arial" panose="020B0604020202020204" pitchFamily="34" charset="0"/>
            <a:buNone/>
          </a:pPr>
          <a:r>
            <a:rPr lang="en-GB" sz="800" b="1" kern="1200" dirty="0"/>
            <a:t>Goals: </a:t>
          </a:r>
        </a:p>
        <a:p>
          <a:pPr marL="0" lvl="0" indent="0" algn="l" defTabSz="355600">
            <a:lnSpc>
              <a:spcPct val="90000"/>
            </a:lnSpc>
            <a:spcBef>
              <a:spcPct val="0"/>
            </a:spcBef>
            <a:spcAft>
              <a:spcPct val="35000"/>
            </a:spcAft>
            <a:buFont typeface="Arial" panose="020B0604020202020204" pitchFamily="34" charset="0"/>
            <a:buNone/>
          </a:pPr>
          <a:endParaRPr lang="en-GB" sz="800" b="1" kern="1200" dirty="0"/>
        </a:p>
        <a:p>
          <a:pPr marL="0" lvl="0" indent="0" algn="l" defTabSz="355600">
            <a:lnSpc>
              <a:spcPct val="90000"/>
            </a:lnSpc>
            <a:spcBef>
              <a:spcPct val="0"/>
            </a:spcBef>
            <a:spcAft>
              <a:spcPct val="35000"/>
            </a:spcAft>
            <a:buFont typeface="Arial" panose="020B0604020202020204" pitchFamily="34" charset="0"/>
            <a:buNone/>
          </a:pPr>
          <a:r>
            <a:rPr lang="en-GB" sz="800" b="1" kern="1200" dirty="0"/>
            <a:t>1. Get </a:t>
          </a:r>
          <a:r>
            <a:rPr lang="en-GB" sz="800" b="1" kern="1200" dirty="0" err="1"/>
            <a:t>Matlab</a:t>
          </a:r>
          <a:endParaRPr lang="en-GB" sz="800" b="1" kern="1200" dirty="0"/>
        </a:p>
        <a:p>
          <a:pPr marL="0" lvl="0" indent="0" algn="l" defTabSz="355600">
            <a:lnSpc>
              <a:spcPct val="90000"/>
            </a:lnSpc>
            <a:spcBef>
              <a:spcPct val="0"/>
            </a:spcBef>
            <a:spcAft>
              <a:spcPct val="35000"/>
            </a:spcAft>
            <a:buFont typeface="Arial" panose="020B0604020202020204" pitchFamily="34" charset="0"/>
            <a:buNone/>
          </a:pPr>
          <a:endParaRPr lang="en-GB" sz="800" b="1" kern="1200" dirty="0"/>
        </a:p>
        <a:p>
          <a:pPr marL="0" lvl="0" indent="0" algn="l" defTabSz="355600">
            <a:lnSpc>
              <a:spcPct val="90000"/>
            </a:lnSpc>
            <a:spcBef>
              <a:spcPct val="0"/>
            </a:spcBef>
            <a:spcAft>
              <a:spcPct val="35000"/>
            </a:spcAft>
            <a:buNone/>
          </a:pPr>
          <a:r>
            <a:rPr lang="en-GB" sz="800" b="1" kern="1200" dirty="0"/>
            <a:t>2. Get </a:t>
          </a:r>
          <a:r>
            <a:rPr lang="en-GB" sz="800" b="1" kern="1200" dirty="0" err="1"/>
            <a:t>Kp</a:t>
          </a:r>
          <a:r>
            <a:rPr lang="en-GB" sz="800" b="1" kern="1200" dirty="0"/>
            <a:t> tool from website and place it in same folder as your code and your data</a:t>
          </a:r>
        </a:p>
        <a:p>
          <a:pPr marL="0" lvl="0" indent="0" algn="l" defTabSz="355600">
            <a:lnSpc>
              <a:spcPct val="90000"/>
            </a:lnSpc>
            <a:spcBef>
              <a:spcPct val="0"/>
            </a:spcBef>
            <a:spcAft>
              <a:spcPct val="35000"/>
            </a:spcAft>
            <a:buNone/>
          </a:pPr>
          <a:endParaRPr lang="en-GB" sz="800" b="1" kern="1200" dirty="0"/>
        </a:p>
        <a:p>
          <a:pPr marL="0" lvl="0" indent="0" algn="l" defTabSz="355600">
            <a:lnSpc>
              <a:spcPct val="90000"/>
            </a:lnSpc>
            <a:spcBef>
              <a:spcPct val="0"/>
            </a:spcBef>
            <a:spcAft>
              <a:spcPct val="35000"/>
            </a:spcAft>
            <a:buNone/>
          </a:pPr>
          <a:r>
            <a:rPr lang="en-GB" sz="800" b="0" i="1" kern="1200" dirty="0" err="1"/>
            <a:t>Kp</a:t>
          </a:r>
          <a:r>
            <a:rPr lang="en-GB" sz="800" b="0" i="1" kern="1200" dirty="0"/>
            <a:t> every 3 hours (0-3, 3-6, 6-9, 9-12,12-15, 15-18, 18-21,21-24)</a:t>
          </a:r>
        </a:p>
        <a:p>
          <a:pPr marL="0" lvl="0" indent="0" algn="l" defTabSz="355600">
            <a:lnSpc>
              <a:spcPct val="90000"/>
            </a:lnSpc>
            <a:spcBef>
              <a:spcPct val="0"/>
            </a:spcBef>
            <a:spcAft>
              <a:spcPct val="35000"/>
            </a:spcAft>
            <a:buNone/>
          </a:pPr>
          <a:r>
            <a:rPr lang="en-GB" sz="800" b="0" i="1" kern="1200" dirty="0"/>
            <a:t>Number density every 6.5 seconds</a:t>
          </a:r>
        </a:p>
        <a:p>
          <a:pPr marL="0" lvl="0" indent="0" algn="l" defTabSz="355600">
            <a:lnSpc>
              <a:spcPct val="90000"/>
            </a:lnSpc>
            <a:spcBef>
              <a:spcPct val="0"/>
            </a:spcBef>
            <a:spcAft>
              <a:spcPct val="35000"/>
            </a:spcAft>
            <a:buNone/>
          </a:pPr>
          <a:r>
            <a:rPr lang="en-GB" sz="800" b="0" i="1" kern="1200" dirty="0"/>
            <a:t>(L, MLT, MLAT) every 5 minutes</a:t>
          </a:r>
        </a:p>
        <a:p>
          <a:pPr marL="0" lvl="0" indent="0" algn="l" defTabSz="355600">
            <a:lnSpc>
              <a:spcPct val="90000"/>
            </a:lnSpc>
            <a:spcBef>
              <a:spcPct val="0"/>
            </a:spcBef>
            <a:spcAft>
              <a:spcPct val="35000"/>
            </a:spcAft>
            <a:buNone/>
          </a:pPr>
          <a:r>
            <a:rPr lang="en-GB" sz="800" b="0" i="1" kern="1200" dirty="0"/>
            <a:t>For every number density value you can </a:t>
          </a:r>
        </a:p>
        <a:p>
          <a:pPr marL="0" lvl="0" indent="0" algn="l" defTabSz="355600">
            <a:lnSpc>
              <a:spcPct val="90000"/>
            </a:lnSpc>
            <a:spcBef>
              <a:spcPct val="0"/>
            </a:spcBef>
            <a:spcAft>
              <a:spcPct val="35000"/>
            </a:spcAft>
            <a:buNone/>
          </a:pPr>
          <a:r>
            <a:rPr lang="en-GB" sz="800" b="0" i="1" kern="1200" dirty="0"/>
            <a:t>-assign the </a:t>
          </a:r>
          <a:r>
            <a:rPr lang="en-GB" sz="800" b="0" i="1" kern="1200" dirty="0" err="1"/>
            <a:t>Kp</a:t>
          </a:r>
          <a:r>
            <a:rPr lang="en-GB" sz="800" b="0" i="1" kern="1200" dirty="0"/>
            <a:t> for that 3 hour block</a:t>
          </a:r>
        </a:p>
        <a:p>
          <a:pPr marL="0" lvl="0" indent="0" algn="l" defTabSz="355600">
            <a:lnSpc>
              <a:spcPct val="90000"/>
            </a:lnSpc>
            <a:spcBef>
              <a:spcPct val="0"/>
            </a:spcBef>
            <a:spcAft>
              <a:spcPct val="35000"/>
            </a:spcAft>
            <a:buNone/>
          </a:pPr>
          <a:r>
            <a:rPr lang="en-GB" sz="800" b="0" i="1" kern="1200" dirty="0"/>
            <a:t>-interpolate the (L, MLT, MLAT) data to get the required value</a:t>
          </a:r>
        </a:p>
        <a:p>
          <a:pPr marL="0" lvl="0" indent="0" algn="l" defTabSz="355600">
            <a:lnSpc>
              <a:spcPct val="90000"/>
            </a:lnSpc>
            <a:spcBef>
              <a:spcPct val="0"/>
            </a:spcBef>
            <a:spcAft>
              <a:spcPct val="35000"/>
            </a:spcAft>
            <a:buNone/>
          </a:pPr>
          <a:r>
            <a:rPr lang="en-GB" sz="800" b="0" i="1" kern="1200" dirty="0"/>
            <a:t>-sometimes data will be bad or missing!</a:t>
          </a:r>
        </a:p>
        <a:p>
          <a:pPr marL="0" lvl="0" indent="0" algn="l" defTabSz="355600">
            <a:lnSpc>
              <a:spcPct val="90000"/>
            </a:lnSpc>
            <a:spcBef>
              <a:spcPct val="0"/>
            </a:spcBef>
            <a:spcAft>
              <a:spcPct val="35000"/>
            </a:spcAft>
            <a:buNone/>
          </a:pPr>
          <a:endParaRPr lang="en-GB" sz="800" b="1" kern="1200" dirty="0"/>
        </a:p>
        <a:p>
          <a:pPr marL="0" lvl="0" indent="0" algn="l" defTabSz="355600">
            <a:lnSpc>
              <a:spcPct val="90000"/>
            </a:lnSpc>
            <a:spcBef>
              <a:spcPct val="0"/>
            </a:spcBef>
            <a:spcAft>
              <a:spcPct val="35000"/>
            </a:spcAft>
            <a:buNone/>
          </a:pPr>
          <a:r>
            <a:rPr lang="en-GB" sz="800" b="1" kern="1200" dirty="0"/>
            <a:t>3. Build “DATASET 1” that gives you a value for each of the below quantities every 6.5 seconds</a:t>
          </a:r>
        </a:p>
        <a:p>
          <a:pPr marL="0" lvl="0" indent="0" algn="l" defTabSz="355600">
            <a:lnSpc>
              <a:spcPct val="90000"/>
            </a:lnSpc>
            <a:spcBef>
              <a:spcPct val="0"/>
            </a:spcBef>
            <a:spcAft>
              <a:spcPct val="35000"/>
            </a:spcAft>
            <a:buNone/>
          </a:pPr>
          <a:r>
            <a:rPr lang="en-GB" sz="800" b="1" kern="1200" dirty="0"/>
            <a:t>Time = ?</a:t>
          </a:r>
        </a:p>
        <a:p>
          <a:pPr marL="0" lvl="0" indent="0" algn="l" defTabSz="355600">
            <a:lnSpc>
              <a:spcPct val="90000"/>
            </a:lnSpc>
            <a:spcBef>
              <a:spcPct val="0"/>
            </a:spcBef>
            <a:spcAft>
              <a:spcPct val="35000"/>
            </a:spcAft>
            <a:buNone/>
          </a:pPr>
          <a:r>
            <a:rPr lang="en-GB" sz="800" b="1" kern="1200" dirty="0" err="1"/>
            <a:t>Kp</a:t>
          </a:r>
          <a:r>
            <a:rPr lang="en-GB" sz="800" b="1" kern="1200" dirty="0"/>
            <a:t> =  ?</a:t>
          </a:r>
        </a:p>
        <a:p>
          <a:pPr marL="0" lvl="0" indent="0" algn="l" defTabSz="355600">
            <a:lnSpc>
              <a:spcPct val="90000"/>
            </a:lnSpc>
            <a:spcBef>
              <a:spcPct val="0"/>
            </a:spcBef>
            <a:spcAft>
              <a:spcPct val="35000"/>
            </a:spcAft>
            <a:buNone/>
          </a:pPr>
          <a:r>
            <a:rPr lang="en-GB" sz="800" b="1" kern="1200" baseline="0" dirty="0" err="1"/>
            <a:t>Kp</a:t>
          </a:r>
          <a:r>
            <a:rPr lang="en-GB" sz="800" b="1" kern="1200" baseline="-25000" dirty="0" err="1"/>
            <a:t>max</a:t>
          </a:r>
          <a:r>
            <a:rPr lang="en-GB" sz="800" b="1" kern="1200" baseline="0" dirty="0"/>
            <a:t> (maximum value of </a:t>
          </a:r>
          <a:r>
            <a:rPr lang="en-GB" sz="800" b="1" kern="1200" baseline="0" dirty="0" err="1"/>
            <a:t>Kp</a:t>
          </a:r>
          <a:r>
            <a:rPr lang="en-GB" sz="800" b="1" kern="1200" baseline="0" dirty="0"/>
            <a:t> in the previous 24 hours) = ?</a:t>
          </a:r>
          <a:endParaRPr lang="en-GB" sz="800" b="1" kern="1200" dirty="0"/>
        </a:p>
        <a:p>
          <a:pPr marL="0" lvl="0" indent="0" algn="l" defTabSz="355600">
            <a:lnSpc>
              <a:spcPct val="90000"/>
            </a:lnSpc>
            <a:spcBef>
              <a:spcPct val="0"/>
            </a:spcBef>
            <a:spcAft>
              <a:spcPct val="35000"/>
            </a:spcAft>
            <a:buNone/>
          </a:pPr>
          <a:r>
            <a:rPr lang="en-GB" sz="800" b="1" kern="1200" dirty="0"/>
            <a:t>n = ?</a:t>
          </a:r>
        </a:p>
        <a:p>
          <a:pPr marL="0" lvl="0" indent="0" algn="l" defTabSz="355600">
            <a:lnSpc>
              <a:spcPct val="90000"/>
            </a:lnSpc>
            <a:spcBef>
              <a:spcPct val="0"/>
            </a:spcBef>
            <a:spcAft>
              <a:spcPct val="35000"/>
            </a:spcAft>
            <a:buNone/>
          </a:pPr>
          <a:r>
            <a:rPr lang="en-GB" sz="800" b="1" kern="1200" dirty="0"/>
            <a:t>L = ?</a:t>
          </a:r>
        </a:p>
        <a:p>
          <a:pPr marL="0" lvl="0" indent="0" algn="l" defTabSz="355600">
            <a:lnSpc>
              <a:spcPct val="90000"/>
            </a:lnSpc>
            <a:spcBef>
              <a:spcPct val="0"/>
            </a:spcBef>
            <a:spcAft>
              <a:spcPct val="35000"/>
            </a:spcAft>
            <a:buNone/>
          </a:pPr>
          <a:r>
            <a:rPr lang="en-GB" sz="800" b="1" kern="1200" dirty="0"/>
            <a:t>MLT = ?</a:t>
          </a:r>
        </a:p>
        <a:p>
          <a:pPr marL="0" lvl="0" indent="0" algn="l" defTabSz="355600">
            <a:lnSpc>
              <a:spcPct val="90000"/>
            </a:lnSpc>
            <a:spcBef>
              <a:spcPct val="0"/>
            </a:spcBef>
            <a:spcAft>
              <a:spcPct val="35000"/>
            </a:spcAft>
            <a:buNone/>
          </a:pPr>
          <a:r>
            <a:rPr lang="en-GB" sz="800" b="1" kern="1200" dirty="0"/>
            <a:t>MLAT = ?</a:t>
          </a:r>
        </a:p>
        <a:p>
          <a:pPr marL="0" lvl="0" indent="0" algn="l" defTabSz="355600">
            <a:lnSpc>
              <a:spcPct val="90000"/>
            </a:lnSpc>
            <a:spcBef>
              <a:spcPct val="0"/>
            </a:spcBef>
            <a:spcAft>
              <a:spcPct val="35000"/>
            </a:spcAft>
            <a:buNone/>
          </a:pPr>
          <a:endParaRPr lang="en-GB" sz="800" kern="1200" dirty="0"/>
        </a:p>
        <a:p>
          <a:pPr marL="0" lvl="0" indent="0" algn="l" defTabSz="355600">
            <a:lnSpc>
              <a:spcPct val="90000"/>
            </a:lnSpc>
            <a:spcBef>
              <a:spcPct val="0"/>
            </a:spcBef>
            <a:spcAft>
              <a:spcPct val="35000"/>
            </a:spcAft>
            <a:buNone/>
          </a:pPr>
          <a:endParaRPr lang="en-GB" sz="800" kern="1200" dirty="0"/>
        </a:p>
        <a:p>
          <a:pPr marL="0" lvl="0" indent="0" algn="l" defTabSz="355600">
            <a:lnSpc>
              <a:spcPct val="90000"/>
            </a:lnSpc>
            <a:spcBef>
              <a:spcPct val="0"/>
            </a:spcBef>
            <a:spcAft>
              <a:spcPct val="35000"/>
            </a:spcAft>
            <a:buNone/>
          </a:pPr>
          <a:endParaRPr lang="en-GB" sz="800" kern="1200" dirty="0"/>
        </a:p>
        <a:p>
          <a:pPr marL="0" lvl="0" indent="0" algn="l" defTabSz="355600">
            <a:lnSpc>
              <a:spcPct val="90000"/>
            </a:lnSpc>
            <a:spcBef>
              <a:spcPct val="0"/>
            </a:spcBef>
            <a:spcAft>
              <a:spcPct val="35000"/>
            </a:spcAft>
            <a:buNone/>
          </a:pPr>
          <a:endParaRPr lang="en-GB" sz="800" kern="1200" dirty="0"/>
        </a:p>
        <a:p>
          <a:pPr marL="0" lvl="0" indent="0" algn="l" defTabSz="355600">
            <a:lnSpc>
              <a:spcPct val="90000"/>
            </a:lnSpc>
            <a:spcBef>
              <a:spcPct val="0"/>
            </a:spcBef>
            <a:spcAft>
              <a:spcPct val="35000"/>
            </a:spcAft>
            <a:buNone/>
          </a:pPr>
          <a:endParaRPr lang="en-GB" sz="800" kern="1200" dirty="0"/>
        </a:p>
      </dsp:txBody>
      <dsp:txXfrm>
        <a:off x="1257058" y="1052743"/>
        <a:ext cx="3206348" cy="3802500"/>
      </dsp:txXfrm>
    </dsp:sp>
    <dsp:sp modelId="{303B0F92-6FE9-4503-BEE1-7A78338B7B00}">
      <dsp:nvSpPr>
        <dsp:cNvPr id="0" name=""/>
        <dsp:cNvSpPr/>
      </dsp:nvSpPr>
      <dsp:spPr>
        <a:xfrm>
          <a:off x="1512159" y="404663"/>
          <a:ext cx="1996122" cy="63392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GB" sz="1200" kern="1200" dirty="0"/>
            <a:t>Access and open data</a:t>
          </a:r>
        </a:p>
      </dsp:txBody>
      <dsp:txXfrm>
        <a:off x="1512159" y="404663"/>
        <a:ext cx="1996122" cy="6339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FF3B4-B86C-43BD-9116-FC2C464C2A22}">
      <dsp:nvSpPr>
        <dsp:cNvPr id="0" name=""/>
        <dsp:cNvSpPr/>
      </dsp:nvSpPr>
      <dsp:spPr>
        <a:xfrm>
          <a:off x="2375" y="74"/>
          <a:ext cx="3235608" cy="5994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One </a:t>
          </a:r>
          <a:r>
            <a:rPr lang="en-GB" sz="1300" kern="1200" dirty="0" err="1"/>
            <a:t>Kp</a:t>
          </a:r>
          <a:r>
            <a:rPr lang="en-GB" sz="1300" kern="1200" dirty="0"/>
            <a:t> value (0-3hr)</a:t>
          </a:r>
        </a:p>
        <a:p>
          <a:pPr marL="0" lvl="0" indent="0" algn="ctr" defTabSz="577850">
            <a:lnSpc>
              <a:spcPct val="90000"/>
            </a:lnSpc>
            <a:spcBef>
              <a:spcPct val="0"/>
            </a:spcBef>
            <a:spcAft>
              <a:spcPct val="35000"/>
            </a:spcAft>
            <a:buNone/>
          </a:pPr>
          <a:r>
            <a:rPr lang="en-GB" sz="1300" kern="1200" dirty="0"/>
            <a:t>Kp</a:t>
          </a:r>
          <a:r>
            <a:rPr lang="en-GB" sz="1300" kern="1200" baseline="-25000" dirty="0"/>
            <a:t>1</a:t>
          </a:r>
          <a:endParaRPr lang="en-GB" sz="1300" kern="1200" dirty="0"/>
        </a:p>
      </dsp:txBody>
      <dsp:txXfrm>
        <a:off x="19933" y="17632"/>
        <a:ext cx="3200492" cy="564347"/>
      </dsp:txXfrm>
    </dsp:sp>
    <dsp:sp modelId="{EFE84910-69DA-4E98-BC2F-9F3B9B6AE82F}">
      <dsp:nvSpPr>
        <dsp:cNvPr id="0" name=""/>
        <dsp:cNvSpPr/>
      </dsp:nvSpPr>
      <dsp:spPr>
        <a:xfrm>
          <a:off x="5533" y="656421"/>
          <a:ext cx="1116975" cy="5994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(L</a:t>
          </a:r>
          <a:r>
            <a:rPr lang="en-GB" sz="1100" kern="1200" baseline="-25000" dirty="0"/>
            <a:t>1</a:t>
          </a:r>
          <a:r>
            <a:rPr lang="en-GB" sz="1100" kern="1200" baseline="0" dirty="0"/>
            <a:t> , MLT</a:t>
          </a:r>
          <a:r>
            <a:rPr lang="en-GB" sz="1100" kern="1200" baseline="-25000" dirty="0"/>
            <a:t>1</a:t>
          </a:r>
          <a:r>
            <a:rPr lang="en-GB" sz="1100" kern="1200" baseline="0" dirty="0"/>
            <a:t> , MLAT</a:t>
          </a:r>
          <a:r>
            <a:rPr lang="en-GB" sz="1100" kern="1200" baseline="-25000" dirty="0"/>
            <a:t>1</a:t>
          </a:r>
          <a:r>
            <a:rPr lang="en-GB" sz="1100" kern="1200" dirty="0"/>
            <a:t>)</a:t>
          </a:r>
        </a:p>
      </dsp:txBody>
      <dsp:txXfrm>
        <a:off x="23091" y="673979"/>
        <a:ext cx="1081859" cy="564347"/>
      </dsp:txXfrm>
    </dsp:sp>
    <dsp:sp modelId="{122A97C9-C4B2-47D7-A665-053683FBD895}">
      <dsp:nvSpPr>
        <dsp:cNvPr id="0" name=""/>
        <dsp:cNvSpPr/>
      </dsp:nvSpPr>
      <dsp:spPr>
        <a:xfrm>
          <a:off x="0" y="1312842"/>
          <a:ext cx="502902" cy="5994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n</a:t>
          </a:r>
          <a:r>
            <a:rPr lang="en-GB" sz="1300" kern="1200" baseline="-25000" dirty="0"/>
            <a:t>1</a:t>
          </a:r>
          <a:endParaRPr lang="en-GB" sz="1300" kern="1200" dirty="0"/>
        </a:p>
      </dsp:txBody>
      <dsp:txXfrm>
        <a:off x="14729" y="1327571"/>
        <a:ext cx="473444" cy="570005"/>
      </dsp:txXfrm>
    </dsp:sp>
    <dsp:sp modelId="{358597D7-C248-4D57-B367-6A64A84F2CDB}">
      <dsp:nvSpPr>
        <dsp:cNvPr id="0" name=""/>
        <dsp:cNvSpPr/>
      </dsp:nvSpPr>
      <dsp:spPr>
        <a:xfrm>
          <a:off x="504052" y="1312842"/>
          <a:ext cx="527163" cy="5994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n</a:t>
          </a:r>
          <a:r>
            <a:rPr lang="en-GB" sz="1300" kern="1200" baseline="-25000" dirty="0"/>
            <a:t>2</a:t>
          </a:r>
          <a:endParaRPr lang="en-GB" sz="1300" kern="1200" dirty="0"/>
        </a:p>
      </dsp:txBody>
      <dsp:txXfrm>
        <a:off x="519492" y="1328282"/>
        <a:ext cx="496283" cy="568583"/>
      </dsp:txXfrm>
    </dsp:sp>
    <dsp:sp modelId="{4AE74CAB-0BFF-480F-8231-2363365EC945}">
      <dsp:nvSpPr>
        <dsp:cNvPr id="0" name=""/>
        <dsp:cNvSpPr/>
      </dsp:nvSpPr>
      <dsp:spPr>
        <a:xfrm>
          <a:off x="1286194" y="656421"/>
          <a:ext cx="1948631" cy="5994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(L</a:t>
          </a:r>
          <a:r>
            <a:rPr lang="en-GB" sz="1000" kern="1200" baseline="-25000" dirty="0"/>
            <a:t>2</a:t>
          </a:r>
          <a:r>
            <a:rPr lang="en-GB" sz="1000" kern="1200" baseline="0" dirty="0"/>
            <a:t> , MLT</a:t>
          </a:r>
          <a:r>
            <a:rPr lang="en-GB" sz="1000" kern="1200" baseline="-25000" dirty="0"/>
            <a:t>2</a:t>
          </a:r>
          <a:r>
            <a:rPr lang="en-GB" sz="1000" kern="1200" baseline="0" dirty="0"/>
            <a:t> , MLAT</a:t>
          </a:r>
          <a:r>
            <a:rPr lang="en-GB" sz="1000" kern="1200" baseline="-25000" dirty="0"/>
            <a:t>2</a:t>
          </a:r>
          <a:r>
            <a:rPr lang="en-GB" sz="1000" kern="1200" dirty="0"/>
            <a:t>) … etc</a:t>
          </a:r>
        </a:p>
      </dsp:txBody>
      <dsp:txXfrm>
        <a:off x="1303752" y="673979"/>
        <a:ext cx="1913515" cy="564347"/>
      </dsp:txXfrm>
    </dsp:sp>
    <dsp:sp modelId="{A55A059B-13F2-4402-8FCF-4067BC0C63B8}">
      <dsp:nvSpPr>
        <dsp:cNvPr id="0" name=""/>
        <dsp:cNvSpPr/>
      </dsp:nvSpPr>
      <dsp:spPr>
        <a:xfrm>
          <a:off x="1080116" y="1312842"/>
          <a:ext cx="580984" cy="5994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baseline="0" dirty="0"/>
            <a:t>n</a:t>
          </a:r>
          <a:r>
            <a:rPr lang="en-GB" sz="1300" kern="1200" baseline="-25000" dirty="0"/>
            <a:t>3, etc</a:t>
          </a:r>
          <a:endParaRPr lang="en-GB" sz="1300" kern="1200" dirty="0"/>
        </a:p>
      </dsp:txBody>
      <dsp:txXfrm>
        <a:off x="1097132" y="1329858"/>
        <a:ext cx="546952" cy="565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A7986-1E2E-46A6-BAEA-0B1A51F938B5}">
      <dsp:nvSpPr>
        <dsp:cNvPr id="0" name=""/>
        <dsp:cNvSpPr/>
      </dsp:nvSpPr>
      <dsp:spPr>
        <a:xfrm>
          <a:off x="0" y="498220"/>
          <a:ext cx="1703706" cy="24502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kern="1200" dirty="0"/>
            <a:t>“Equation” model</a:t>
          </a:r>
        </a:p>
      </dsp:txBody>
      <dsp:txXfrm>
        <a:off x="0" y="498220"/>
        <a:ext cx="1703706" cy="245027"/>
      </dsp:txXfrm>
    </dsp:sp>
    <dsp:sp modelId="{8B71914B-DC2D-4B23-AFDB-D18EA030E7F7}">
      <dsp:nvSpPr>
        <dsp:cNvPr id="0" name=""/>
        <dsp:cNvSpPr/>
      </dsp:nvSpPr>
      <dsp:spPr>
        <a:xfrm>
          <a:off x="3583" y="745762"/>
          <a:ext cx="1703706" cy="15783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dirty="0"/>
            <a:t>Uses an equation (or more than one equation) to give </a:t>
          </a:r>
          <a:r>
            <a:rPr lang="en-GB" sz="1100" kern="1200" dirty="0" err="1"/>
            <a:t>L</a:t>
          </a:r>
          <a:r>
            <a:rPr lang="en-GB" sz="1100" kern="1200" baseline="-25000" dirty="0" err="1"/>
            <a:t>ppi</a:t>
          </a:r>
          <a:r>
            <a:rPr lang="en-GB" sz="1100" kern="1200" baseline="0" dirty="0"/>
            <a:t> = ? As a function of different parameters</a:t>
          </a:r>
          <a:endParaRPr lang="en-GB" sz="1100" kern="1200" dirty="0"/>
        </a:p>
        <a:p>
          <a:pPr marL="57150" lvl="1" indent="-57150" algn="l" defTabSz="488950">
            <a:lnSpc>
              <a:spcPct val="90000"/>
            </a:lnSpc>
            <a:spcBef>
              <a:spcPct val="0"/>
            </a:spcBef>
            <a:spcAft>
              <a:spcPct val="15000"/>
            </a:spcAft>
            <a:buChar char="•"/>
          </a:pPr>
          <a:r>
            <a:rPr lang="en-GB" sz="1100" kern="1200" dirty="0"/>
            <a:t>e.g. Carpenter and Andersen</a:t>
          </a:r>
        </a:p>
      </dsp:txBody>
      <dsp:txXfrm>
        <a:off x="3583" y="745762"/>
        <a:ext cx="1703706" cy="1578374"/>
      </dsp:txXfrm>
    </dsp:sp>
    <dsp:sp modelId="{A84E75EC-A33E-4C83-99D2-0D682EE7B349}">
      <dsp:nvSpPr>
        <dsp:cNvPr id="0" name=""/>
        <dsp:cNvSpPr/>
      </dsp:nvSpPr>
      <dsp:spPr>
        <a:xfrm>
          <a:off x="1945808" y="500734"/>
          <a:ext cx="1703706" cy="24502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GB" sz="1100" kern="1200" dirty="0"/>
            <a:t>“Database” model</a:t>
          </a:r>
        </a:p>
      </dsp:txBody>
      <dsp:txXfrm>
        <a:off x="1945808" y="500734"/>
        <a:ext cx="1703706" cy="245027"/>
      </dsp:txXfrm>
    </dsp:sp>
    <dsp:sp modelId="{5515A8AD-C30B-460D-8987-75C13FAD5ADA}">
      <dsp:nvSpPr>
        <dsp:cNvPr id="0" name=""/>
        <dsp:cNvSpPr/>
      </dsp:nvSpPr>
      <dsp:spPr>
        <a:xfrm>
          <a:off x="1945808" y="745762"/>
          <a:ext cx="1703706" cy="157837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GB" sz="1100" kern="1200" dirty="0"/>
            <a:t>Uses e.g. machine learning or some other method to build a dataset that predicts </a:t>
          </a:r>
          <a:r>
            <a:rPr lang="en-GB" sz="1100" kern="1200" dirty="0" err="1"/>
            <a:t>L</a:t>
          </a:r>
          <a:r>
            <a:rPr lang="en-GB" sz="1100" kern="1200" baseline="-25000" dirty="0" err="1"/>
            <a:t>ppi</a:t>
          </a:r>
          <a:r>
            <a:rPr lang="en-GB" sz="1100" kern="1200" baseline="0" dirty="0"/>
            <a:t> for given inputs</a:t>
          </a:r>
          <a:endParaRPr lang="en-GB" sz="1100" kern="1200" dirty="0"/>
        </a:p>
        <a:p>
          <a:pPr marL="57150" lvl="1" indent="-57150" algn="l" defTabSz="488950">
            <a:lnSpc>
              <a:spcPct val="90000"/>
            </a:lnSpc>
            <a:spcBef>
              <a:spcPct val="0"/>
            </a:spcBef>
            <a:spcAft>
              <a:spcPct val="15000"/>
            </a:spcAft>
            <a:buChar char="•"/>
          </a:pPr>
          <a:r>
            <a:rPr lang="en-GB" sz="1100" kern="1200" dirty="0"/>
            <a:t>e.g. see https://agupubs.onlinelibrary.wiley.com/doi/10.1002/2017JA024406</a:t>
          </a:r>
        </a:p>
      </dsp:txBody>
      <dsp:txXfrm>
        <a:off x="1945808" y="745762"/>
        <a:ext cx="1703706" cy="157837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7276B-3627-4D6F-BD29-348287DF9222}" type="datetimeFigureOut">
              <a:rPr lang="en-GB" smtClean="0"/>
              <a:t>12/06/2023</a:t>
            </a:fld>
            <a:endParaRPr lang="en-GB"/>
          </a:p>
        </p:txBody>
      </p:sp>
      <p:sp>
        <p:nvSpPr>
          <p:cNvPr id="4" name="Slide Image Placeholder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E9296-29E0-4753-973A-EE688D52EE3C}" type="slidenum">
              <a:rPr lang="en-GB" smtClean="0"/>
              <a:t>‹#›</a:t>
            </a:fld>
            <a:endParaRPr lang="en-GB"/>
          </a:p>
        </p:txBody>
      </p:sp>
    </p:spTree>
    <p:extLst>
      <p:ext uri="{BB962C8B-B14F-4D97-AF65-F5344CB8AC3E}">
        <p14:creationId xmlns:p14="http://schemas.microsoft.com/office/powerpoint/2010/main" val="1941059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39FE9296-29E0-4753-973A-EE688D52EE3C}" type="slidenum">
              <a:rPr lang="en-GB" smtClean="0"/>
              <a:t>1</a:t>
            </a:fld>
            <a:endParaRPr lang="en-GB"/>
          </a:p>
        </p:txBody>
      </p:sp>
    </p:spTree>
    <p:extLst>
      <p:ext uri="{BB962C8B-B14F-4D97-AF65-F5344CB8AC3E}">
        <p14:creationId xmlns:p14="http://schemas.microsoft.com/office/powerpoint/2010/main" val="251683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dirty="0"/>
          </a:p>
        </p:txBody>
      </p:sp>
      <p:sp>
        <p:nvSpPr>
          <p:cNvPr id="4" name="Slide Number Placeholder 3"/>
          <p:cNvSpPr>
            <a:spLocks noGrp="1"/>
          </p:cNvSpPr>
          <p:nvPr>
            <p:ph type="sldNum" sz="quarter" idx="10"/>
          </p:nvPr>
        </p:nvSpPr>
        <p:spPr/>
        <p:txBody>
          <a:bodyPr/>
          <a:lstStyle/>
          <a:p>
            <a:fld id="{39FE9296-29E0-4753-973A-EE688D52EE3C}" type="slidenum">
              <a:rPr lang="en-GB" smtClean="0"/>
              <a:t>11</a:t>
            </a:fld>
            <a:endParaRPr lang="en-GB"/>
          </a:p>
        </p:txBody>
      </p:sp>
    </p:spTree>
    <p:extLst>
      <p:ext uri="{BB962C8B-B14F-4D97-AF65-F5344CB8AC3E}">
        <p14:creationId xmlns:p14="http://schemas.microsoft.com/office/powerpoint/2010/main" val="1781184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9FE9296-29E0-4753-973A-EE688D52EE3C}" type="slidenum">
              <a:rPr lang="en-GB" smtClean="0"/>
              <a:t>13</a:t>
            </a:fld>
            <a:endParaRPr lang="en-GB"/>
          </a:p>
        </p:txBody>
      </p:sp>
    </p:spTree>
    <p:extLst>
      <p:ext uri="{BB962C8B-B14F-4D97-AF65-F5344CB8AC3E}">
        <p14:creationId xmlns:p14="http://schemas.microsoft.com/office/powerpoint/2010/main" val="3670995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9FE9296-29E0-4753-973A-EE688D52EE3C}" type="slidenum">
              <a:rPr lang="en-GB" smtClean="0"/>
              <a:t>14</a:t>
            </a:fld>
            <a:endParaRPr lang="en-GB"/>
          </a:p>
        </p:txBody>
      </p:sp>
    </p:spTree>
    <p:extLst>
      <p:ext uri="{BB962C8B-B14F-4D97-AF65-F5344CB8AC3E}">
        <p14:creationId xmlns:p14="http://schemas.microsoft.com/office/powerpoint/2010/main" val="115008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baseline="0" dirty="0"/>
          </a:p>
        </p:txBody>
      </p:sp>
      <p:sp>
        <p:nvSpPr>
          <p:cNvPr id="4" name="Slide Number Placeholder 3"/>
          <p:cNvSpPr>
            <a:spLocks noGrp="1"/>
          </p:cNvSpPr>
          <p:nvPr>
            <p:ph type="sldNum" sz="quarter" idx="10"/>
          </p:nvPr>
        </p:nvSpPr>
        <p:spPr/>
        <p:txBody>
          <a:bodyPr/>
          <a:lstStyle/>
          <a:p>
            <a:fld id="{39FE9296-29E0-4753-973A-EE688D52EE3C}" type="slidenum">
              <a:rPr lang="en-GB" smtClean="0"/>
              <a:t>15</a:t>
            </a:fld>
            <a:endParaRPr lang="en-GB"/>
          </a:p>
        </p:txBody>
      </p:sp>
    </p:spTree>
    <p:extLst>
      <p:ext uri="{BB962C8B-B14F-4D97-AF65-F5344CB8AC3E}">
        <p14:creationId xmlns:p14="http://schemas.microsoft.com/office/powerpoint/2010/main" val="226030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9FE9296-29E0-4753-973A-EE688D52EE3C}" type="slidenum">
              <a:rPr lang="en-GB" smtClean="0"/>
              <a:t>21</a:t>
            </a:fld>
            <a:endParaRPr lang="en-GB"/>
          </a:p>
        </p:txBody>
      </p:sp>
    </p:spTree>
    <p:extLst>
      <p:ext uri="{BB962C8B-B14F-4D97-AF65-F5344CB8AC3E}">
        <p14:creationId xmlns:p14="http://schemas.microsoft.com/office/powerpoint/2010/main" val="583379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9FE9296-29E0-4753-973A-EE688D52EE3C}" type="slidenum">
              <a:rPr lang="en-GB" smtClean="0"/>
              <a:t>22</a:t>
            </a:fld>
            <a:endParaRPr lang="en-GB"/>
          </a:p>
        </p:txBody>
      </p:sp>
    </p:spTree>
    <p:extLst>
      <p:ext uri="{BB962C8B-B14F-4D97-AF65-F5344CB8AC3E}">
        <p14:creationId xmlns:p14="http://schemas.microsoft.com/office/powerpoint/2010/main" val="255310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39FE9296-29E0-4753-973A-EE688D52EE3C}" type="slidenum">
              <a:rPr lang="en-GB" smtClean="0"/>
              <a:t>2</a:t>
            </a:fld>
            <a:endParaRPr lang="en-GB"/>
          </a:p>
        </p:txBody>
      </p:sp>
    </p:spTree>
    <p:extLst>
      <p:ext uri="{BB962C8B-B14F-4D97-AF65-F5344CB8AC3E}">
        <p14:creationId xmlns:p14="http://schemas.microsoft.com/office/powerpoint/2010/main" val="3395853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39FE9296-29E0-4753-973A-EE688D52EE3C}" type="slidenum">
              <a:rPr lang="en-GB" smtClean="0"/>
              <a:t>3</a:t>
            </a:fld>
            <a:endParaRPr lang="en-GB"/>
          </a:p>
        </p:txBody>
      </p:sp>
    </p:spTree>
    <p:extLst>
      <p:ext uri="{BB962C8B-B14F-4D97-AF65-F5344CB8AC3E}">
        <p14:creationId xmlns:p14="http://schemas.microsoft.com/office/powerpoint/2010/main" val="50388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baseline="0" dirty="0"/>
          </a:p>
        </p:txBody>
      </p:sp>
      <p:sp>
        <p:nvSpPr>
          <p:cNvPr id="4" name="Slide Number Placeholder 3"/>
          <p:cNvSpPr>
            <a:spLocks noGrp="1"/>
          </p:cNvSpPr>
          <p:nvPr>
            <p:ph type="sldNum" sz="quarter" idx="10"/>
          </p:nvPr>
        </p:nvSpPr>
        <p:spPr/>
        <p:txBody>
          <a:bodyPr/>
          <a:lstStyle/>
          <a:p>
            <a:fld id="{39FE9296-29E0-4753-973A-EE688D52EE3C}" type="slidenum">
              <a:rPr lang="en-GB" smtClean="0"/>
              <a:t>4</a:t>
            </a:fld>
            <a:endParaRPr lang="en-GB"/>
          </a:p>
        </p:txBody>
      </p:sp>
    </p:spTree>
    <p:extLst>
      <p:ext uri="{BB962C8B-B14F-4D97-AF65-F5344CB8AC3E}">
        <p14:creationId xmlns:p14="http://schemas.microsoft.com/office/powerpoint/2010/main" val="219403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baseline="0" dirty="0"/>
          </a:p>
        </p:txBody>
      </p:sp>
      <p:sp>
        <p:nvSpPr>
          <p:cNvPr id="4" name="Slide Number Placeholder 3"/>
          <p:cNvSpPr>
            <a:spLocks noGrp="1"/>
          </p:cNvSpPr>
          <p:nvPr>
            <p:ph type="sldNum" sz="quarter" idx="10"/>
          </p:nvPr>
        </p:nvSpPr>
        <p:spPr/>
        <p:txBody>
          <a:bodyPr/>
          <a:lstStyle/>
          <a:p>
            <a:fld id="{39FE9296-29E0-4753-973A-EE688D52EE3C}" type="slidenum">
              <a:rPr lang="en-GB" smtClean="0"/>
              <a:t>5</a:t>
            </a:fld>
            <a:endParaRPr lang="en-GB"/>
          </a:p>
        </p:txBody>
      </p:sp>
    </p:spTree>
    <p:extLst>
      <p:ext uri="{BB962C8B-B14F-4D97-AF65-F5344CB8AC3E}">
        <p14:creationId xmlns:p14="http://schemas.microsoft.com/office/powerpoint/2010/main" val="102698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b="1" dirty="0"/>
          </a:p>
        </p:txBody>
      </p:sp>
      <p:sp>
        <p:nvSpPr>
          <p:cNvPr id="4" name="Slide Number Placeholder 3"/>
          <p:cNvSpPr>
            <a:spLocks noGrp="1"/>
          </p:cNvSpPr>
          <p:nvPr>
            <p:ph type="sldNum" sz="quarter" idx="10"/>
          </p:nvPr>
        </p:nvSpPr>
        <p:spPr/>
        <p:txBody>
          <a:bodyPr/>
          <a:lstStyle/>
          <a:p>
            <a:fld id="{39FE9296-29E0-4753-973A-EE688D52EE3C}" type="slidenum">
              <a:rPr lang="en-GB" smtClean="0"/>
              <a:t>6</a:t>
            </a:fld>
            <a:endParaRPr lang="en-GB"/>
          </a:p>
        </p:txBody>
      </p:sp>
    </p:spTree>
    <p:extLst>
      <p:ext uri="{BB962C8B-B14F-4D97-AF65-F5344CB8AC3E}">
        <p14:creationId xmlns:p14="http://schemas.microsoft.com/office/powerpoint/2010/main" val="451902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fld id="{39FE9296-29E0-4753-973A-EE688D52EE3C}" type="slidenum">
              <a:rPr lang="en-GB" smtClean="0"/>
              <a:t>7</a:t>
            </a:fld>
            <a:endParaRPr lang="en-GB"/>
          </a:p>
        </p:txBody>
      </p:sp>
    </p:spTree>
    <p:extLst>
      <p:ext uri="{BB962C8B-B14F-4D97-AF65-F5344CB8AC3E}">
        <p14:creationId xmlns:p14="http://schemas.microsoft.com/office/powerpoint/2010/main" val="3864932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39FE9296-29E0-4753-973A-EE688D52EE3C}" type="slidenum">
              <a:rPr lang="en-GB" smtClean="0"/>
              <a:t>8</a:t>
            </a:fld>
            <a:endParaRPr lang="en-GB"/>
          </a:p>
        </p:txBody>
      </p:sp>
    </p:spTree>
    <p:extLst>
      <p:ext uri="{BB962C8B-B14F-4D97-AF65-F5344CB8AC3E}">
        <p14:creationId xmlns:p14="http://schemas.microsoft.com/office/powerpoint/2010/main" val="1424705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39FE9296-29E0-4753-973A-EE688D52EE3C}" type="slidenum">
              <a:rPr lang="en-GB" smtClean="0"/>
              <a:t>10</a:t>
            </a:fld>
            <a:endParaRPr lang="en-GB"/>
          </a:p>
        </p:txBody>
      </p:sp>
    </p:spTree>
    <p:extLst>
      <p:ext uri="{BB962C8B-B14F-4D97-AF65-F5344CB8AC3E}">
        <p14:creationId xmlns:p14="http://schemas.microsoft.com/office/powerpoint/2010/main" val="50388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2733" y="2130426"/>
            <a:ext cx="10344309"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5466" y="3886200"/>
            <a:ext cx="851884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A5B599B7-46B5-4D12-8025-C72CCD8C2543}" type="datetimeFigureOut">
              <a:rPr lang="en-GB" altLang="en-US"/>
              <a:pPr>
                <a:defRPr/>
              </a:pPr>
              <a:t>12/06/2023</a:t>
            </a:fld>
            <a:endParaRPr lang="en-GB" altLang="en-US"/>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1E2D3C59-D754-4734-8190-F5CD233C765C}" type="slidenum">
              <a:rPr lang="en-GB" altLang="en-US"/>
              <a:pPr>
                <a:defRPr/>
              </a:pPr>
              <a:t>‹#›</a:t>
            </a:fld>
            <a:endParaRPr lang="en-GB" altLang="en-US"/>
          </a:p>
        </p:txBody>
      </p:sp>
    </p:spTree>
    <p:extLst>
      <p:ext uri="{BB962C8B-B14F-4D97-AF65-F5344CB8AC3E}">
        <p14:creationId xmlns:p14="http://schemas.microsoft.com/office/powerpoint/2010/main" val="3457850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ADC399D8-FE23-4B09-9651-B9835280C0A8}" type="datetimeFigureOut">
              <a:rPr lang="en-GB" altLang="en-US"/>
              <a:pPr>
                <a:defRPr/>
              </a:pPr>
              <a:t>12/06/2023</a:t>
            </a:fld>
            <a:endParaRPr lang="en-GB" altLang="en-US"/>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791B6E5-F7A9-4661-8690-4395F0C9818C}" type="slidenum">
              <a:rPr lang="en-GB" altLang="en-US"/>
              <a:pPr>
                <a:defRPr/>
              </a:pPr>
              <a:t>‹#›</a:t>
            </a:fld>
            <a:endParaRPr lang="en-GB" altLang="en-US"/>
          </a:p>
        </p:txBody>
      </p:sp>
    </p:spTree>
    <p:extLst>
      <p:ext uri="{BB962C8B-B14F-4D97-AF65-F5344CB8AC3E}">
        <p14:creationId xmlns:p14="http://schemas.microsoft.com/office/powerpoint/2010/main" val="607269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42988" y="274639"/>
            <a:ext cx="3644595"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09206" y="274639"/>
            <a:ext cx="10730952"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92338B64-7BEB-47C8-9F9B-3A21914454BF}" type="datetimeFigureOut">
              <a:rPr lang="en-GB" altLang="en-US"/>
              <a:pPr>
                <a:defRPr/>
              </a:pPr>
              <a:t>12/06/2023</a:t>
            </a:fld>
            <a:endParaRPr lang="en-GB" altLang="en-US"/>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2B66A7B-F09A-40FF-82F8-CAA996FD1BF9}" type="slidenum">
              <a:rPr lang="en-GB" altLang="en-US"/>
              <a:pPr>
                <a:defRPr/>
              </a:pPr>
              <a:t>‹#›</a:t>
            </a:fld>
            <a:endParaRPr lang="en-GB" altLang="en-US"/>
          </a:p>
        </p:txBody>
      </p:sp>
    </p:spTree>
    <p:extLst>
      <p:ext uri="{BB962C8B-B14F-4D97-AF65-F5344CB8AC3E}">
        <p14:creationId xmlns:p14="http://schemas.microsoft.com/office/powerpoint/2010/main" val="429317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pPr>
              <a:defRPr/>
            </a:pPr>
            <a:fld id="{EC306DD4-5A68-4BDA-BF60-9E0F7AD6C932}" type="datetimeFigureOut">
              <a:rPr lang="en-GB" altLang="en-US"/>
              <a:pPr>
                <a:defRPr/>
              </a:pPr>
              <a:t>12/06/2023</a:t>
            </a:fld>
            <a:endParaRPr lang="en-GB" altLang="en-US"/>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9A53548-2C5A-4C03-ABE2-793D08AC177F}" type="slidenum">
              <a:rPr lang="en-GB" altLang="en-US"/>
              <a:pPr>
                <a:defRPr/>
              </a:pPr>
              <a:t>‹#›</a:t>
            </a:fld>
            <a:endParaRPr lang="en-GB" altLang="en-US"/>
          </a:p>
        </p:txBody>
      </p:sp>
    </p:spTree>
    <p:extLst>
      <p:ext uri="{BB962C8B-B14F-4D97-AF65-F5344CB8AC3E}">
        <p14:creationId xmlns:p14="http://schemas.microsoft.com/office/powerpoint/2010/main" val="1014313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1328" y="4406901"/>
            <a:ext cx="10344309"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1328" y="2906713"/>
            <a:ext cx="1034430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A254C6D-48B8-40A9-B54C-010290390562}" type="datetimeFigureOut">
              <a:rPr lang="en-GB" altLang="en-US"/>
              <a:pPr>
                <a:defRPr/>
              </a:pPr>
              <a:t>12/06/2023</a:t>
            </a:fld>
            <a:endParaRPr lang="en-GB" altLang="en-US"/>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212E525-CDB0-4CA2-9675-02C69FD5F2A2}" type="slidenum">
              <a:rPr lang="en-GB" altLang="en-US"/>
              <a:pPr>
                <a:defRPr/>
              </a:pPr>
              <a:t>‹#›</a:t>
            </a:fld>
            <a:endParaRPr lang="en-GB" altLang="en-US"/>
          </a:p>
        </p:txBody>
      </p:sp>
    </p:spTree>
    <p:extLst>
      <p:ext uri="{BB962C8B-B14F-4D97-AF65-F5344CB8AC3E}">
        <p14:creationId xmlns:p14="http://schemas.microsoft.com/office/powerpoint/2010/main" val="1984618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09207" y="1600201"/>
            <a:ext cx="718777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8199810" y="1600201"/>
            <a:ext cx="718777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pPr>
              <a:defRPr/>
            </a:pPr>
            <a:fld id="{E19880CB-E9F2-448D-BC10-A9E8FD5C317B}" type="datetimeFigureOut">
              <a:rPr lang="en-GB" altLang="en-US"/>
              <a:pPr>
                <a:defRPr/>
              </a:pPr>
              <a:t>12/06/2023</a:t>
            </a:fld>
            <a:endParaRPr lang="en-GB" altLang="en-US"/>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A18F93BA-385A-42FD-8017-2FA3D0070251}" type="slidenum">
              <a:rPr lang="en-GB" altLang="en-US"/>
              <a:pPr>
                <a:defRPr/>
              </a:pPr>
              <a:t>‹#›</a:t>
            </a:fld>
            <a:endParaRPr lang="en-GB" altLang="en-US"/>
          </a:p>
        </p:txBody>
      </p:sp>
    </p:spTree>
    <p:extLst>
      <p:ext uri="{BB962C8B-B14F-4D97-AF65-F5344CB8AC3E}">
        <p14:creationId xmlns:p14="http://schemas.microsoft.com/office/powerpoint/2010/main" val="103628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8489" y="274638"/>
            <a:ext cx="10952798"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8489" y="1535113"/>
            <a:ext cx="537709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8489" y="2174875"/>
            <a:ext cx="537709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82077" y="1535113"/>
            <a:ext cx="537921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2077" y="2174875"/>
            <a:ext cx="537921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p:cNvSpPr>
            <a:spLocks noGrp="1"/>
          </p:cNvSpPr>
          <p:nvPr>
            <p:ph type="dt" sz="half" idx="10"/>
          </p:nvPr>
        </p:nvSpPr>
        <p:spPr/>
        <p:txBody>
          <a:bodyPr/>
          <a:lstStyle>
            <a:lvl1pPr>
              <a:defRPr/>
            </a:lvl1pPr>
          </a:lstStyle>
          <a:p>
            <a:pPr>
              <a:defRPr/>
            </a:pPr>
            <a:fld id="{4AC015E2-050F-4A55-A008-088C8F13542A}" type="datetimeFigureOut">
              <a:rPr lang="en-GB" altLang="en-US"/>
              <a:pPr>
                <a:defRPr/>
              </a:pPr>
              <a:t>12/06/2023</a:t>
            </a:fld>
            <a:endParaRPr lang="en-GB" altLang="en-US"/>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BE28ED1-D071-4118-80C6-4F523F22D52E}" type="slidenum">
              <a:rPr lang="en-GB" altLang="en-US"/>
              <a:pPr>
                <a:defRPr/>
              </a:pPr>
              <a:t>‹#›</a:t>
            </a:fld>
            <a:endParaRPr lang="en-GB" altLang="en-US"/>
          </a:p>
        </p:txBody>
      </p:sp>
    </p:spTree>
    <p:extLst>
      <p:ext uri="{BB962C8B-B14F-4D97-AF65-F5344CB8AC3E}">
        <p14:creationId xmlns:p14="http://schemas.microsoft.com/office/powerpoint/2010/main" val="347138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F22E386D-E659-44DB-89BB-6EC649BD01B4}" type="datetimeFigureOut">
              <a:rPr lang="en-GB" altLang="en-US"/>
              <a:pPr>
                <a:defRPr/>
              </a:pPr>
              <a:t>12/06/2023</a:t>
            </a:fld>
            <a:endParaRPr lang="en-GB" altLang="en-US"/>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11A61E66-73C4-430E-AB5E-1B329FE279C1}" type="slidenum">
              <a:rPr lang="en-GB" altLang="en-US"/>
              <a:pPr>
                <a:defRPr/>
              </a:pPr>
              <a:t>‹#›</a:t>
            </a:fld>
            <a:endParaRPr lang="en-GB" altLang="en-US"/>
          </a:p>
        </p:txBody>
      </p:sp>
    </p:spTree>
    <p:extLst>
      <p:ext uri="{BB962C8B-B14F-4D97-AF65-F5344CB8AC3E}">
        <p14:creationId xmlns:p14="http://schemas.microsoft.com/office/powerpoint/2010/main" val="266115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A8A164F-B3CC-4D45-8216-A717972FD30B}" type="datetimeFigureOut">
              <a:rPr lang="en-GB" altLang="en-US"/>
              <a:pPr>
                <a:defRPr/>
              </a:pPr>
              <a:t>12/06/2023</a:t>
            </a:fld>
            <a:endParaRPr lang="en-GB" altLang="en-US"/>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2004EC71-2080-4721-BC3D-5A3C8CA880C3}" type="slidenum">
              <a:rPr lang="en-GB" altLang="en-US"/>
              <a:pPr>
                <a:defRPr/>
              </a:pPr>
              <a:t>‹#›</a:t>
            </a:fld>
            <a:endParaRPr lang="en-GB" altLang="en-US"/>
          </a:p>
        </p:txBody>
      </p:sp>
    </p:spTree>
    <p:extLst>
      <p:ext uri="{BB962C8B-B14F-4D97-AF65-F5344CB8AC3E}">
        <p14:creationId xmlns:p14="http://schemas.microsoft.com/office/powerpoint/2010/main" val="58135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489" y="273050"/>
            <a:ext cx="4003772"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58044" y="273051"/>
            <a:ext cx="68032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8489" y="1435101"/>
            <a:ext cx="400377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8D97C9B-8CB3-4381-85CB-18428CBE7BF5}" type="datetimeFigureOut">
              <a:rPr lang="en-GB" altLang="en-US"/>
              <a:pPr>
                <a:defRPr/>
              </a:pPr>
              <a:t>12/06/2023</a:t>
            </a:fld>
            <a:endParaRPr lang="en-GB" altLang="en-US"/>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1956F024-8B1D-48A0-93A9-BC343032796C}" type="slidenum">
              <a:rPr lang="en-GB" altLang="en-US"/>
              <a:pPr>
                <a:defRPr/>
              </a:pPr>
              <a:t>‹#›</a:t>
            </a:fld>
            <a:endParaRPr lang="en-GB" altLang="en-US"/>
          </a:p>
        </p:txBody>
      </p:sp>
    </p:spTree>
    <p:extLst>
      <p:ext uri="{BB962C8B-B14F-4D97-AF65-F5344CB8AC3E}">
        <p14:creationId xmlns:p14="http://schemas.microsoft.com/office/powerpoint/2010/main" val="299084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5361" y="4800600"/>
            <a:ext cx="7301865"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5361" y="612775"/>
            <a:ext cx="7301865"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5361" y="5367338"/>
            <a:ext cx="730186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2AE12E8-57AC-42B9-B5AF-8617D4617220}" type="datetimeFigureOut">
              <a:rPr lang="en-GB" altLang="en-US"/>
              <a:pPr>
                <a:defRPr/>
              </a:pPr>
              <a:t>12/06/2023</a:t>
            </a:fld>
            <a:endParaRPr lang="en-GB" altLang="en-US"/>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75A87123-918D-4B1C-9E39-78F863628E31}" type="slidenum">
              <a:rPr lang="en-GB" altLang="en-US"/>
              <a:pPr>
                <a:defRPr/>
              </a:pPr>
              <a:t>‹#›</a:t>
            </a:fld>
            <a:endParaRPr lang="en-GB" altLang="en-US"/>
          </a:p>
        </p:txBody>
      </p:sp>
    </p:spTree>
    <p:extLst>
      <p:ext uri="{BB962C8B-B14F-4D97-AF65-F5344CB8AC3E}">
        <p14:creationId xmlns:p14="http://schemas.microsoft.com/office/powerpoint/2010/main" val="618766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8013" y="274638"/>
            <a:ext cx="10953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p:cNvSpPr>
            <a:spLocks noGrp="1"/>
          </p:cNvSpPr>
          <p:nvPr>
            <p:ph type="body" idx="1"/>
          </p:nvPr>
        </p:nvSpPr>
        <p:spPr bwMode="auto">
          <a:xfrm>
            <a:off x="608013" y="1600200"/>
            <a:ext cx="109537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608013" y="6356350"/>
            <a:ext cx="2840037"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12C2CB35-D655-4F28-AB2C-4DFEC3AEC9BA}" type="datetimeFigureOut">
              <a:rPr lang="en-GB" altLang="en-US"/>
              <a:pPr>
                <a:defRPr/>
              </a:pPr>
              <a:t>12/06/2023</a:t>
            </a:fld>
            <a:endParaRPr lang="en-GB" altLang="en-US"/>
          </a:p>
        </p:txBody>
      </p:sp>
      <p:sp>
        <p:nvSpPr>
          <p:cNvPr id="5" name="Footer Placeholder 4"/>
          <p:cNvSpPr>
            <a:spLocks noGrp="1"/>
          </p:cNvSpPr>
          <p:nvPr>
            <p:ph type="ftr" sz="quarter" idx="3"/>
          </p:nvPr>
        </p:nvSpPr>
        <p:spPr>
          <a:xfrm>
            <a:off x="4157663" y="6356350"/>
            <a:ext cx="385445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en-GB"/>
          </a:p>
        </p:txBody>
      </p:sp>
      <p:sp>
        <p:nvSpPr>
          <p:cNvPr id="6" name="Slide Number Placeholder 5"/>
          <p:cNvSpPr>
            <a:spLocks noGrp="1"/>
          </p:cNvSpPr>
          <p:nvPr>
            <p:ph type="sldNum" sz="quarter" idx="4"/>
          </p:nvPr>
        </p:nvSpPr>
        <p:spPr>
          <a:xfrm>
            <a:off x="8721725" y="6356350"/>
            <a:ext cx="284003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9AC02F0-4269-4032-ACF5-417A4EA9EDCD}"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nasa.gov/mission_pages/rbsp/mission/index.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link.springer.com/article/10.1007/s10712-018-9487-x" TargetMode="External"/><Relationship Id="rId5" Type="http://schemas.openxmlformats.org/officeDocument/2006/relationships/image" Target="../media/image3.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jpe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24.gif"/><Relationship Id="rId5" Type="http://schemas.openxmlformats.org/officeDocument/2006/relationships/image" Target="../media/image14.jpe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hyperlink" Target="https://msolss.github.io/MagSeminar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gfz-potsdam.de/en/section/geomagnetism/data-products-services/geomagnetic-kp-index" TargetMode="External"/><Relationship Id="rId7" Type="http://schemas.openxmlformats.org/officeDocument/2006/relationships/hyperlink" Target="https://www.swpc.noaa.gov/noaa-scales-explanation" TargetMode="External"/><Relationship Id="rId2" Type="http://schemas.openxmlformats.org/officeDocument/2006/relationships/hyperlink" Target="https://agupubs.onlinelibrary.wiley.com/doi/10.1029/2020SW002641" TargetMode="Externa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hyperlink" Target="https://kp.gfz-potsdam.de/en/data" TargetMode="External"/><Relationship Id="rId4" Type="http://schemas.openxmlformats.org/officeDocument/2006/relationships/hyperlink" Target="https://kp.gfz-potsdam.de/en/" TargetMode="External"/><Relationship Id="rId9" Type="http://schemas.openxmlformats.org/officeDocument/2006/relationships/hyperlink" Target="http://www.geomag.bgs.ac.uk/education/activitylevels.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ngdc.noaa.gov/stp/geomag/indices.html" TargetMode="External"/><Relationship Id="rId2" Type="http://schemas.openxmlformats.org/officeDocument/2006/relationships/hyperlink" Target="https://www.ncei.noaa.gov/products/geomagnetic-indice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kp.gfz-potsdam.de/en/data"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uk.mathworks.com/help/matlab/examples.html?category=common-data-format&amp;s_tid=CRUX_topnav" TargetMode="External"/><Relationship Id="rId2" Type="http://schemas.openxmlformats.org/officeDocument/2006/relationships/hyperlink" Target="https://uk.mathworks.com/help/matlab/common-data-format.html?s_tid=CRUX_topnav" TargetMode="Externa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swpc.noaa.gov/phenomena/earths-magnetosphere"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uk.mathworks.com/help/matlab/ref/h5read.html" TargetMode="External"/><Relationship Id="rId2" Type="http://schemas.openxmlformats.org/officeDocument/2006/relationships/hyperlink" Target="https://uk.mathworks.com/help/matlab/hdf5-files.html?s_tid=CRUX_lftnav"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gupubs.onlinelibrary.wiley.com/doi/10.1029/2019SW002416" TargetMode="External"/><Relationship Id="rId2" Type="http://schemas.openxmlformats.org/officeDocument/2006/relationships/hyperlink" Target="https://en.wikipedia.org/wiki/Receiver_operating_characteristic"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p:cNvPicPr>
          <p:nvPr/>
        </p:nvPicPr>
        <p:blipFill>
          <a:blip r:embed="rId3">
            <a:extLst>
              <a:ext uri="{28A0092B-C50C-407E-A947-70E740481C1C}">
                <a14:useLocalDpi xmlns:a14="http://schemas.microsoft.com/office/drawing/2010/main" val="0"/>
              </a:ext>
            </a:extLst>
          </a:blip>
          <a:stretch>
            <a:fillRect/>
          </a:stretch>
        </p:blipFill>
        <p:spPr bwMode="auto">
          <a:xfrm>
            <a:off x="-83175" y="-10368"/>
            <a:ext cx="12276138" cy="691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2709623" y="1844824"/>
            <a:ext cx="184731" cy="369332"/>
          </a:xfrm>
          <a:prstGeom prst="rect">
            <a:avLst/>
          </a:prstGeom>
          <a:noFill/>
        </p:spPr>
        <p:txBody>
          <a:bodyPr wrap="none" rtlCol="0">
            <a:spAutoFit/>
          </a:bodyPr>
          <a:lstStyle/>
          <a:p>
            <a:endParaRPr lang="en-GB" dirty="0"/>
          </a:p>
        </p:txBody>
      </p:sp>
      <p:sp>
        <p:nvSpPr>
          <p:cNvPr id="13" name="TextBox 12">
            <a:extLst>
              <a:ext uri="{FF2B5EF4-FFF2-40B4-BE49-F238E27FC236}">
                <a16:creationId xmlns:a16="http://schemas.microsoft.com/office/drawing/2014/main" id="{308F85CF-8A59-5743-A668-0500EB8CEA35}"/>
              </a:ext>
            </a:extLst>
          </p:cNvPr>
          <p:cNvSpPr txBox="1"/>
          <p:nvPr/>
        </p:nvSpPr>
        <p:spPr>
          <a:xfrm>
            <a:off x="-69075" y="-31077"/>
            <a:ext cx="691662" cy="323165"/>
          </a:xfrm>
          <a:prstGeom prst="rect">
            <a:avLst/>
          </a:prstGeom>
          <a:noFill/>
        </p:spPr>
        <p:txBody>
          <a:bodyPr wrap="square" rtlCol="0">
            <a:spAutoFit/>
          </a:bodyPr>
          <a:lstStyle/>
          <a:p>
            <a:r>
              <a:rPr lang="en-US" sz="1500" b="1" dirty="0">
                <a:solidFill>
                  <a:schemeClr val="bg1"/>
                </a:solidFill>
              </a:rPr>
              <a:t>NASA</a:t>
            </a:r>
          </a:p>
        </p:txBody>
      </p:sp>
      <p:sp>
        <p:nvSpPr>
          <p:cNvPr id="2" name="TextBox 1">
            <a:extLst>
              <a:ext uri="{FF2B5EF4-FFF2-40B4-BE49-F238E27FC236}">
                <a16:creationId xmlns:a16="http://schemas.microsoft.com/office/drawing/2014/main" id="{E550CAEB-BB3B-AD7D-6CC4-AF849FAFA566}"/>
              </a:ext>
            </a:extLst>
          </p:cNvPr>
          <p:cNvSpPr txBox="1"/>
          <p:nvPr/>
        </p:nvSpPr>
        <p:spPr>
          <a:xfrm>
            <a:off x="180231" y="6093296"/>
            <a:ext cx="9721080" cy="646331"/>
          </a:xfrm>
          <a:prstGeom prst="rect">
            <a:avLst/>
          </a:prstGeom>
          <a:solidFill>
            <a:schemeClr val="tx1"/>
          </a:solidFill>
          <a:ln w="66675">
            <a:solidFill>
              <a:schemeClr val="bg1"/>
            </a:solidFill>
          </a:ln>
        </p:spPr>
        <p:txBody>
          <a:bodyPr wrap="square" rtlCol="0">
            <a:spAutoFit/>
          </a:bodyPr>
          <a:lstStyle/>
          <a:p>
            <a:r>
              <a:rPr lang="en-GB" dirty="0">
                <a:solidFill>
                  <a:schemeClr val="bg1"/>
                </a:solidFill>
              </a:rPr>
              <a:t>NASA Van Allen Probes (</a:t>
            </a:r>
            <a:r>
              <a:rPr lang="en-GB" dirty="0">
                <a:solidFill>
                  <a:schemeClr val="bg1"/>
                </a:solidFill>
                <a:hlinkClick r:id="rId4">
                  <a:extLst>
                    <a:ext uri="{A12FA001-AC4F-418D-AE19-62706E023703}">
                      <ahyp:hlinkClr xmlns:ahyp="http://schemas.microsoft.com/office/drawing/2018/hyperlinkcolor" val="tx"/>
                    </a:ext>
                  </a:extLst>
                </a:hlinkClick>
              </a:rPr>
              <a:t>https://www.nasa.gov/mission_pages/rbsp/mission/index.html</a:t>
            </a:r>
            <a:r>
              <a:rPr lang="en-GB" dirty="0">
                <a:solidFill>
                  <a:schemeClr val="bg1"/>
                </a:solidFill>
              </a:rPr>
              <a:t>)</a:t>
            </a:r>
          </a:p>
          <a:p>
            <a:r>
              <a:rPr lang="en-GB" dirty="0">
                <a:solidFill>
                  <a:schemeClr val="bg1"/>
                </a:solidFill>
              </a:rPr>
              <a:t>See references [3,4,5]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2015 CAMS 055 Corporate PowerPoint widescreen14.jp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754" y="6253"/>
            <a:ext cx="12253760" cy="689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4"/>
          <p:cNvPicPr>
            <a:picLocks/>
          </p:cNvPicPr>
          <p:nvPr/>
        </p:nvPicPr>
        <p:blipFill>
          <a:blip r:embed="rId4">
            <a:extLst>
              <a:ext uri="{28A0092B-C50C-407E-A947-70E740481C1C}">
                <a14:useLocalDpi xmlns:a14="http://schemas.microsoft.com/office/drawing/2010/main" val="0"/>
              </a:ext>
            </a:extLst>
          </a:blip>
          <a:stretch>
            <a:fillRect/>
          </a:stretch>
        </p:blipFill>
        <p:spPr bwMode="auto">
          <a:xfrm>
            <a:off x="4754" y="-92960"/>
            <a:ext cx="12253760" cy="6126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11093" y="-92960"/>
            <a:ext cx="10178250" cy="1996957"/>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a:spcBef>
                <a:spcPct val="50000"/>
              </a:spcBef>
              <a:defRPr/>
            </a:pPr>
            <a:r>
              <a:rPr lang="en-US" sz="3094" b="1" dirty="0">
                <a:solidFill>
                  <a:schemeClr val="bg1"/>
                </a:solidFill>
                <a:latin typeface="Arial" charset="0"/>
                <a:ea typeface="+mn-ea"/>
              </a:rPr>
              <a:t>Space is not a vacuum – it is filled with plasma.</a:t>
            </a:r>
          </a:p>
          <a:p>
            <a:pPr>
              <a:spcBef>
                <a:spcPct val="50000"/>
              </a:spcBef>
              <a:defRPr/>
            </a:pPr>
            <a:r>
              <a:rPr lang="en-US" sz="3094" b="1" dirty="0">
                <a:solidFill>
                  <a:schemeClr val="bg1"/>
                </a:solidFill>
                <a:latin typeface="Arial" charset="0"/>
                <a:ea typeface="+mn-ea"/>
              </a:rPr>
              <a:t>Plasma is an ionized gas </a:t>
            </a:r>
          </a:p>
          <a:p>
            <a:pPr>
              <a:spcBef>
                <a:spcPct val="50000"/>
              </a:spcBef>
              <a:defRPr/>
            </a:pPr>
            <a:endParaRPr lang="en-US" sz="3094" b="1" dirty="0">
              <a:solidFill>
                <a:schemeClr val="bg1"/>
              </a:solidFill>
              <a:latin typeface="+mn-lt"/>
              <a:ea typeface="+mn-ea"/>
            </a:endParaRPr>
          </a:p>
        </p:txBody>
      </p:sp>
      <p:sp>
        <p:nvSpPr>
          <p:cNvPr id="4" name="Text Box 8"/>
          <p:cNvSpPr txBox="1">
            <a:spLocks noChangeArrowheads="1"/>
          </p:cNvSpPr>
          <p:nvPr/>
        </p:nvSpPr>
        <p:spPr bwMode="auto">
          <a:xfrm>
            <a:off x="5795063" y="3399787"/>
            <a:ext cx="6361303" cy="1806905"/>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marL="342274" indent="-342274">
              <a:lnSpc>
                <a:spcPct val="120000"/>
              </a:lnSpc>
              <a:spcBef>
                <a:spcPct val="50000"/>
              </a:spcBef>
              <a:buFont typeface="Arial" panose="020B0604020202020204" pitchFamily="34" charset="0"/>
              <a:buChar char="•"/>
              <a:defRPr/>
            </a:pPr>
            <a:r>
              <a:rPr lang="en-GB" dirty="0">
                <a:solidFill>
                  <a:schemeClr val="bg1"/>
                </a:solidFill>
                <a:latin typeface="Arial" charset="0"/>
                <a:ea typeface="+mn-ea"/>
              </a:rPr>
              <a:t>Plasma &gt;95% / 99% / 99.9% Universe ?</a:t>
            </a:r>
          </a:p>
          <a:p>
            <a:pPr marL="342274" indent="-342274">
              <a:lnSpc>
                <a:spcPct val="120000"/>
              </a:lnSpc>
              <a:spcBef>
                <a:spcPct val="50000"/>
              </a:spcBef>
              <a:buFont typeface="Arial" panose="020B0604020202020204" pitchFamily="34" charset="0"/>
              <a:buChar char="•"/>
              <a:defRPr/>
            </a:pPr>
            <a:r>
              <a:rPr lang="en-GB" dirty="0">
                <a:solidFill>
                  <a:schemeClr val="bg1"/>
                </a:solidFill>
                <a:latin typeface="Arial" charset="0"/>
                <a:ea typeface="+mn-ea"/>
              </a:rPr>
              <a:t>Space physics = plasma physics</a:t>
            </a:r>
          </a:p>
          <a:p>
            <a:pPr marL="342274" indent="-342274">
              <a:lnSpc>
                <a:spcPct val="120000"/>
              </a:lnSpc>
              <a:spcBef>
                <a:spcPct val="50000"/>
              </a:spcBef>
              <a:buFont typeface="Arial" panose="020B0604020202020204" pitchFamily="34" charset="0"/>
              <a:buChar char="•"/>
              <a:defRPr/>
            </a:pPr>
            <a:endParaRPr lang="en-GB" dirty="0">
              <a:solidFill>
                <a:schemeClr val="bg1"/>
              </a:solidFill>
              <a:latin typeface="Arial" charset="0"/>
              <a:ea typeface="+mn-ea"/>
            </a:endParaRPr>
          </a:p>
          <a:p>
            <a:pPr>
              <a:lnSpc>
                <a:spcPct val="120000"/>
              </a:lnSpc>
              <a:spcBef>
                <a:spcPct val="50000"/>
              </a:spcBef>
              <a:defRPr/>
            </a:pPr>
            <a:r>
              <a:rPr lang="en-GB" dirty="0">
                <a:solidFill>
                  <a:schemeClr val="bg1"/>
                </a:solidFill>
                <a:latin typeface="Arial" charset="0"/>
                <a:ea typeface="+mn-ea"/>
              </a:rPr>
              <a:t>               </a:t>
            </a:r>
          </a:p>
        </p:txBody>
      </p:sp>
      <p:sp>
        <p:nvSpPr>
          <p:cNvPr id="10" name="TextBox 9">
            <a:extLst>
              <a:ext uri="{FF2B5EF4-FFF2-40B4-BE49-F238E27FC236}">
                <a16:creationId xmlns:a16="http://schemas.microsoft.com/office/drawing/2014/main" id="{308F85CF-8A59-5743-A668-0500EB8CEA35}"/>
              </a:ext>
            </a:extLst>
          </p:cNvPr>
          <p:cNvSpPr txBox="1"/>
          <p:nvPr/>
        </p:nvSpPr>
        <p:spPr>
          <a:xfrm>
            <a:off x="-43011" y="5760950"/>
            <a:ext cx="1008546" cy="322717"/>
          </a:xfrm>
          <a:prstGeom prst="rect">
            <a:avLst/>
          </a:prstGeom>
          <a:noFill/>
        </p:spPr>
        <p:txBody>
          <a:bodyPr wrap="square" rtlCol="0">
            <a:spAutoFit/>
          </a:bodyPr>
          <a:lstStyle/>
          <a:p>
            <a:r>
              <a:rPr lang="en-US" sz="1497" b="1" dirty="0">
                <a:solidFill>
                  <a:schemeClr val="bg1"/>
                </a:solidFill>
              </a:rPr>
              <a:t>NASA</a:t>
            </a:r>
          </a:p>
        </p:txBody>
      </p:sp>
      <p:sp>
        <p:nvSpPr>
          <p:cNvPr id="12" name="TextBox 11"/>
          <p:cNvSpPr txBox="1"/>
          <p:nvPr/>
        </p:nvSpPr>
        <p:spPr>
          <a:xfrm>
            <a:off x="5795062" y="4591466"/>
            <a:ext cx="6325982" cy="1034129"/>
          </a:xfrm>
          <a:prstGeom prst="rect">
            <a:avLst/>
          </a:prstGeom>
          <a:noFill/>
        </p:spPr>
        <p:txBody>
          <a:bodyPr wrap="square" rtlCol="0">
            <a:spAutoFit/>
          </a:bodyPr>
          <a:lstStyle/>
          <a:p>
            <a:pPr marL="342274" indent="-342274">
              <a:lnSpc>
                <a:spcPct val="120000"/>
              </a:lnSpc>
              <a:spcBef>
                <a:spcPct val="50000"/>
              </a:spcBef>
              <a:buFont typeface="Arial" panose="020B0604020202020204" pitchFamily="34" charset="0"/>
              <a:buChar char="•"/>
              <a:defRPr/>
            </a:pPr>
            <a:r>
              <a:rPr lang="en-GB" dirty="0">
                <a:solidFill>
                  <a:schemeClr val="bg1"/>
                </a:solidFill>
                <a:latin typeface="Arial" charset="0"/>
              </a:rPr>
              <a:t>Maxwell’s equations for electromagnetic fields + some form of equations for the particles</a:t>
            </a:r>
          </a:p>
          <a:p>
            <a:endParaRPr lang="en-GB" dirty="0"/>
          </a:p>
        </p:txBody>
      </p:sp>
      <p:sp>
        <p:nvSpPr>
          <p:cNvPr id="14" name="TextBox 13"/>
          <p:cNvSpPr txBox="1"/>
          <p:nvPr/>
        </p:nvSpPr>
        <p:spPr>
          <a:xfrm>
            <a:off x="6011320" y="5250392"/>
            <a:ext cx="5680581" cy="646331"/>
          </a:xfrm>
          <a:prstGeom prst="rect">
            <a:avLst/>
          </a:prstGeom>
          <a:noFill/>
        </p:spPr>
        <p:txBody>
          <a:bodyPr wrap="square" rtlCol="0">
            <a:spAutoFit/>
          </a:bodyPr>
          <a:lstStyle/>
          <a:p>
            <a:r>
              <a:rPr lang="en-GB" dirty="0">
                <a:solidFill>
                  <a:schemeClr val="bg1"/>
                </a:solidFill>
                <a:latin typeface="Arial" charset="0"/>
              </a:rPr>
              <a:t> these can combine to give fluid equations e.g. MHD</a:t>
            </a:r>
          </a:p>
          <a:p>
            <a:r>
              <a:rPr lang="en-GB" dirty="0">
                <a:solidFill>
                  <a:schemeClr val="bg1"/>
                </a:solidFill>
                <a:latin typeface="Arial" charset="0"/>
              </a:rPr>
              <a:t>(Magnetohydrodynamics)</a:t>
            </a:r>
            <a:endParaRPr lang="en-GB" dirty="0"/>
          </a:p>
        </p:txBody>
      </p:sp>
      <p:sp>
        <p:nvSpPr>
          <p:cNvPr id="6" name="TextBox 5">
            <a:extLst>
              <a:ext uri="{FF2B5EF4-FFF2-40B4-BE49-F238E27FC236}">
                <a16:creationId xmlns:a16="http://schemas.microsoft.com/office/drawing/2014/main" id="{6126AD38-3E0F-98E7-91AD-0B294D8BB9EE}"/>
              </a:ext>
            </a:extLst>
          </p:cNvPr>
          <p:cNvSpPr txBox="1"/>
          <p:nvPr/>
        </p:nvSpPr>
        <p:spPr>
          <a:xfrm>
            <a:off x="2772519" y="6314451"/>
            <a:ext cx="6701656" cy="369332"/>
          </a:xfrm>
          <a:prstGeom prst="rect">
            <a:avLst/>
          </a:prstGeom>
          <a:noFill/>
        </p:spPr>
        <p:txBody>
          <a:bodyPr wrap="square">
            <a:spAutoFit/>
          </a:bodyPr>
          <a:lstStyle/>
          <a:p>
            <a:r>
              <a:rPr lang="en-GB" b="1" dirty="0"/>
              <a:t>For more information on plasma physics in general [see reference 1]</a:t>
            </a:r>
          </a:p>
        </p:txBody>
      </p:sp>
    </p:spTree>
    <p:extLst>
      <p:ext uri="{BB962C8B-B14F-4D97-AF65-F5344CB8AC3E}">
        <p14:creationId xmlns:p14="http://schemas.microsoft.com/office/powerpoint/2010/main" val="40743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2015 CAMS 055 Corporate PowerPoint widescreen14.jp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350" y="0"/>
            <a:ext cx="12276138" cy="691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6350" y="-34313"/>
            <a:ext cx="12176125" cy="369332"/>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eaLnBrk="1" fontAlgn="auto" hangingPunct="1">
              <a:spcBef>
                <a:spcPct val="50000"/>
              </a:spcBef>
              <a:spcAft>
                <a:spcPts val="0"/>
              </a:spcAft>
              <a:defRPr/>
            </a:pPr>
            <a:r>
              <a:rPr lang="en-US" b="1" dirty="0">
                <a:latin typeface="Arial" charset="0"/>
                <a:ea typeface="+mn-ea"/>
              </a:rPr>
              <a:t>Magnetosphere = plasma above the atmosphere, within closed magnetic field, and the boundary/sheath</a:t>
            </a:r>
            <a:endParaRPr lang="en-US" b="1" dirty="0">
              <a:latin typeface="+mn-lt"/>
              <a:ea typeface="+mn-ea"/>
            </a:endParaRPr>
          </a:p>
        </p:txBody>
      </p:sp>
      <p:sp>
        <p:nvSpPr>
          <p:cNvPr id="23" name="TextBox 22"/>
          <p:cNvSpPr txBox="1"/>
          <p:nvPr/>
        </p:nvSpPr>
        <p:spPr>
          <a:xfrm>
            <a:off x="8385387" y="3523496"/>
            <a:ext cx="1092820" cy="461665"/>
          </a:xfrm>
          <a:prstGeom prst="rect">
            <a:avLst/>
          </a:prstGeom>
          <a:noFill/>
        </p:spPr>
        <p:txBody>
          <a:bodyPr wrap="square" rtlCol="0">
            <a:spAutoFit/>
          </a:bodyPr>
          <a:lstStyle/>
          <a:p>
            <a:r>
              <a:rPr lang="en-GB" sz="1200" b="1" dirty="0">
                <a:solidFill>
                  <a:schemeClr val="bg1"/>
                </a:solidFill>
                <a:latin typeface="Arial" panose="020B0604020202020204" pitchFamily="34" charset="0"/>
                <a:cs typeface="Arial" panose="020B0604020202020204" pitchFamily="34" charset="0"/>
              </a:rPr>
              <a:t>NASA</a:t>
            </a:r>
          </a:p>
          <a:p>
            <a:r>
              <a:rPr lang="en-GB" sz="1200" b="1" dirty="0">
                <a:solidFill>
                  <a:schemeClr val="bg1"/>
                </a:solidFill>
                <a:latin typeface="Arial" panose="020B0604020202020204" pitchFamily="34" charset="0"/>
                <a:cs typeface="Arial" panose="020B0604020202020204" pitchFamily="34" charset="0"/>
              </a:rPr>
              <a:t>SAMPEX</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81" y="435471"/>
            <a:ext cx="7041087" cy="5445224"/>
          </a:xfrm>
          <a:prstGeom prst="rect">
            <a:avLst/>
          </a:prstGeom>
        </p:spPr>
      </p:pic>
      <p:sp>
        <p:nvSpPr>
          <p:cNvPr id="14" name="TextBox 13">
            <a:extLst>
              <a:ext uri="{FF2B5EF4-FFF2-40B4-BE49-F238E27FC236}">
                <a16:creationId xmlns:a16="http://schemas.microsoft.com/office/drawing/2014/main" id="{308F85CF-8A59-5743-A668-0500EB8CEA35}"/>
              </a:ext>
            </a:extLst>
          </p:cNvPr>
          <p:cNvSpPr txBox="1"/>
          <p:nvPr/>
        </p:nvSpPr>
        <p:spPr>
          <a:xfrm>
            <a:off x="0" y="5229200"/>
            <a:ext cx="691662" cy="323165"/>
          </a:xfrm>
          <a:prstGeom prst="rect">
            <a:avLst/>
          </a:prstGeom>
          <a:noFill/>
        </p:spPr>
        <p:txBody>
          <a:bodyPr wrap="square" rtlCol="0">
            <a:spAutoFit/>
          </a:bodyPr>
          <a:lstStyle/>
          <a:p>
            <a:r>
              <a:rPr lang="en-US" sz="1500" b="1" dirty="0">
                <a:solidFill>
                  <a:schemeClr val="bg1"/>
                </a:solidFill>
              </a:rPr>
              <a:t>NASA</a:t>
            </a:r>
          </a:p>
        </p:txBody>
      </p:sp>
      <p:pic>
        <p:nvPicPr>
          <p:cNvPr id="2" name="Picture 1">
            <a:extLst>
              <a:ext uri="{FF2B5EF4-FFF2-40B4-BE49-F238E27FC236}">
                <a16:creationId xmlns:a16="http://schemas.microsoft.com/office/drawing/2014/main" id="{0CB93FE6-D622-D186-C032-BF4303AAF2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4189" y="781713"/>
            <a:ext cx="6471292" cy="2861584"/>
          </a:xfrm>
          <a:prstGeom prst="rect">
            <a:avLst/>
          </a:prstGeom>
        </p:spPr>
      </p:pic>
      <p:sp>
        <p:nvSpPr>
          <p:cNvPr id="7" name="TextBox 6">
            <a:extLst>
              <a:ext uri="{FF2B5EF4-FFF2-40B4-BE49-F238E27FC236}">
                <a16:creationId xmlns:a16="http://schemas.microsoft.com/office/drawing/2014/main" id="{18F721A9-55E6-103D-C2E5-1E1B515F0195}"/>
              </a:ext>
            </a:extLst>
          </p:cNvPr>
          <p:cNvSpPr txBox="1"/>
          <p:nvPr/>
        </p:nvSpPr>
        <p:spPr>
          <a:xfrm>
            <a:off x="21443" y="5616889"/>
            <a:ext cx="6392419" cy="830997"/>
          </a:xfrm>
          <a:prstGeom prst="rect">
            <a:avLst/>
          </a:prstGeom>
          <a:solidFill>
            <a:schemeClr val="tx1"/>
          </a:solidFill>
          <a:ln w="66675">
            <a:solidFill>
              <a:schemeClr val="bg1"/>
            </a:solidFill>
          </a:ln>
        </p:spPr>
        <p:txBody>
          <a:bodyPr wrap="square" rtlCol="0">
            <a:spAutoFit/>
          </a:bodyPr>
          <a:lstStyle/>
          <a:p>
            <a:r>
              <a:rPr lang="en-GB" sz="1600" dirty="0">
                <a:solidFill>
                  <a:schemeClr val="bg1"/>
                </a:solidFill>
              </a:rPr>
              <a:t>Earth’s magnetosphere. See references below</a:t>
            </a:r>
          </a:p>
          <a:p>
            <a:r>
              <a:rPr lang="en-GB" sz="1600" dirty="0">
                <a:solidFill>
                  <a:schemeClr val="bg1"/>
                </a:solidFill>
              </a:rPr>
              <a:t>website https://www.swpc.noaa.gov/phenomena/earths-magnetosphere</a:t>
            </a:r>
          </a:p>
          <a:p>
            <a:r>
              <a:rPr lang="en-GB" sz="1600" dirty="0">
                <a:solidFill>
                  <a:schemeClr val="bg1"/>
                </a:solidFill>
              </a:rPr>
              <a:t>article </a:t>
            </a:r>
            <a:r>
              <a:rPr lang="en-GB" sz="1600" dirty="0">
                <a:solidFill>
                  <a:schemeClr val="bg1"/>
                </a:solidFill>
                <a:hlinkClick r:id="rId6"/>
              </a:rPr>
              <a:t>https://link.springer.com/article/10.1007/s10712-018-9487-x</a:t>
            </a:r>
            <a:r>
              <a:rPr lang="en-GB" sz="1600" dirty="0">
                <a:solidFill>
                  <a:schemeClr val="bg1"/>
                </a:solidFill>
              </a:rPr>
              <a:t>  </a:t>
            </a:r>
          </a:p>
        </p:txBody>
      </p:sp>
      <p:sp>
        <p:nvSpPr>
          <p:cNvPr id="6" name="Arrow: Down 5">
            <a:extLst>
              <a:ext uri="{FF2B5EF4-FFF2-40B4-BE49-F238E27FC236}">
                <a16:creationId xmlns:a16="http://schemas.microsoft.com/office/drawing/2014/main" id="{B2A4FACC-2A4B-AD22-2A6E-CC54BFEB4C14}"/>
              </a:ext>
            </a:extLst>
          </p:cNvPr>
          <p:cNvSpPr/>
          <p:nvPr/>
        </p:nvSpPr>
        <p:spPr>
          <a:xfrm rot="16909122">
            <a:off x="4812523" y="-2533555"/>
            <a:ext cx="347520" cy="6951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56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AB2FCD-374F-0BCD-CA91-AEF0225EDAEA}"/>
              </a:ext>
            </a:extLst>
          </p:cNvPr>
          <p:cNvSpPr txBox="1"/>
          <p:nvPr/>
        </p:nvSpPr>
        <p:spPr>
          <a:xfrm>
            <a:off x="180231" y="322496"/>
            <a:ext cx="10369152" cy="707886"/>
          </a:xfrm>
          <a:prstGeom prst="rect">
            <a:avLst/>
          </a:prstGeom>
          <a:noFill/>
        </p:spPr>
        <p:txBody>
          <a:bodyPr wrap="square" rtlCol="0">
            <a:spAutoFit/>
          </a:bodyPr>
          <a:lstStyle/>
          <a:p>
            <a:r>
              <a:rPr lang="en-GB" sz="2000" b="1" dirty="0"/>
              <a:t>How do I know where I am in the magnetosphere?</a:t>
            </a:r>
          </a:p>
          <a:p>
            <a:r>
              <a:rPr lang="en-GB" sz="2000" b="1" dirty="0"/>
              <a:t>Coordinates are L, MLT(Magnetic Local Time) and MLAT (Magnetic latitude)</a:t>
            </a:r>
          </a:p>
        </p:txBody>
      </p:sp>
      <p:pic>
        <p:nvPicPr>
          <p:cNvPr id="1026" name="Picture 2" descr="L-shell - Wikipedia">
            <a:extLst>
              <a:ext uri="{FF2B5EF4-FFF2-40B4-BE49-F238E27FC236}">
                <a16:creationId xmlns:a16="http://schemas.microsoft.com/office/drawing/2014/main" id="{579FEBD4-57B6-35B2-A935-24ADD3907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31" y="1323802"/>
            <a:ext cx="5701149" cy="22905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1F5B70-5143-65D6-F629-4416C8F7B271}"/>
              </a:ext>
            </a:extLst>
          </p:cNvPr>
          <p:cNvSpPr txBox="1"/>
          <p:nvPr/>
        </p:nvSpPr>
        <p:spPr>
          <a:xfrm>
            <a:off x="252239" y="3792260"/>
            <a:ext cx="2736304" cy="1200329"/>
          </a:xfrm>
          <a:prstGeom prst="rect">
            <a:avLst/>
          </a:prstGeom>
          <a:noFill/>
        </p:spPr>
        <p:txBody>
          <a:bodyPr wrap="square" rtlCol="0">
            <a:spAutoFit/>
          </a:bodyPr>
          <a:lstStyle/>
          <a:p>
            <a:r>
              <a:rPr lang="en-GB" b="1" dirty="0"/>
              <a:t>L-Shell</a:t>
            </a:r>
          </a:p>
          <a:p>
            <a:r>
              <a:rPr lang="en-GB" dirty="0"/>
              <a:t>(number of Earth radii at geomagnetic equator)</a:t>
            </a:r>
          </a:p>
          <a:p>
            <a:r>
              <a:rPr lang="en-GB" b="1" dirty="0"/>
              <a:t>[see reference 1]</a:t>
            </a:r>
            <a:endParaRPr lang="en-GB" dirty="0"/>
          </a:p>
        </p:txBody>
      </p:sp>
      <p:sp>
        <p:nvSpPr>
          <p:cNvPr id="4" name="TextBox 3">
            <a:extLst>
              <a:ext uri="{FF2B5EF4-FFF2-40B4-BE49-F238E27FC236}">
                <a16:creationId xmlns:a16="http://schemas.microsoft.com/office/drawing/2014/main" id="{99E0EE5B-92FB-D423-28B6-318E5004FD3E}"/>
              </a:ext>
            </a:extLst>
          </p:cNvPr>
          <p:cNvSpPr txBox="1"/>
          <p:nvPr/>
        </p:nvSpPr>
        <p:spPr>
          <a:xfrm>
            <a:off x="6228903" y="1844824"/>
            <a:ext cx="5256584" cy="1477328"/>
          </a:xfrm>
          <a:prstGeom prst="rect">
            <a:avLst/>
          </a:prstGeom>
          <a:solidFill>
            <a:srgbClr val="FFFF00"/>
          </a:solidFill>
          <a:ln w="31750">
            <a:solidFill>
              <a:schemeClr val="accent1"/>
            </a:solidFill>
          </a:ln>
        </p:spPr>
        <p:txBody>
          <a:bodyPr wrap="square" rtlCol="0">
            <a:spAutoFit/>
          </a:bodyPr>
          <a:lstStyle/>
          <a:p>
            <a:r>
              <a:rPr lang="en-GB" b="1" dirty="0"/>
              <a:t>Homework task 1</a:t>
            </a:r>
          </a:p>
          <a:p>
            <a:endParaRPr lang="en-GB" b="1" dirty="0"/>
          </a:p>
          <a:p>
            <a:r>
              <a:rPr lang="en-GB" b="1" dirty="0"/>
              <a:t>What is (geo-)magnetic local time (MLT)?</a:t>
            </a:r>
          </a:p>
          <a:p>
            <a:endParaRPr lang="en-GB" b="1" dirty="0"/>
          </a:p>
          <a:p>
            <a:r>
              <a:rPr lang="en-GB" b="1" dirty="0"/>
              <a:t>What is (geo-)magnetic latitude (MLAT)?</a:t>
            </a:r>
          </a:p>
        </p:txBody>
      </p:sp>
    </p:spTree>
    <p:extLst>
      <p:ext uri="{BB962C8B-B14F-4D97-AF65-F5344CB8AC3E}">
        <p14:creationId xmlns:p14="http://schemas.microsoft.com/office/powerpoint/2010/main" val="3506985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descr="2015 CAMS 055 Corporate PowerPoint widescreen14.jp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95077" y="6253"/>
            <a:ext cx="12253760" cy="689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4753" y="-62624"/>
            <a:ext cx="11830274" cy="568489"/>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a:spcBef>
                <a:spcPct val="50000"/>
              </a:spcBef>
              <a:defRPr/>
            </a:pPr>
            <a:r>
              <a:rPr lang="en-US" sz="3094" b="1" dirty="0">
                <a:latin typeface="Arial" charset="0"/>
                <a:ea typeface="+mn-ea"/>
              </a:rPr>
              <a:t>Why does plasma get trapped by the Earth’s magnetic field?</a:t>
            </a:r>
            <a:endParaRPr lang="en-US" sz="3094" b="1" dirty="0">
              <a:latin typeface="+mn-lt"/>
              <a:ea typeface="+mn-ea"/>
            </a:endParaRPr>
          </a:p>
        </p:txBody>
      </p:sp>
      <p:sp>
        <p:nvSpPr>
          <p:cNvPr id="4" name="Text Box 8"/>
          <p:cNvSpPr txBox="1">
            <a:spLocks noChangeArrowheads="1"/>
          </p:cNvSpPr>
          <p:nvPr/>
        </p:nvSpPr>
        <p:spPr bwMode="auto">
          <a:xfrm>
            <a:off x="119118" y="4322937"/>
            <a:ext cx="6972043" cy="865109"/>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marL="342274" indent="-342274">
              <a:lnSpc>
                <a:spcPct val="120000"/>
              </a:lnSpc>
              <a:spcBef>
                <a:spcPct val="50000"/>
              </a:spcBef>
              <a:buFont typeface="Arial" panose="020B0604020202020204" pitchFamily="34" charset="0"/>
              <a:buChar char="•"/>
              <a:defRPr/>
            </a:pPr>
            <a:endParaRPr lang="en-GB" dirty="0">
              <a:latin typeface="Arial" charset="0"/>
              <a:ea typeface="+mn-ea"/>
            </a:endParaRPr>
          </a:p>
          <a:p>
            <a:pPr>
              <a:lnSpc>
                <a:spcPct val="120000"/>
              </a:lnSpc>
              <a:spcBef>
                <a:spcPct val="50000"/>
              </a:spcBef>
              <a:defRPr/>
            </a:pPr>
            <a:r>
              <a:rPr lang="en-GB" dirty="0">
                <a:latin typeface="Arial" charset="0"/>
                <a:ea typeface="+mn-ea"/>
              </a:rPr>
              <a:t>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55" y="591210"/>
            <a:ext cx="4564383" cy="3423288"/>
          </a:xfrm>
          <a:prstGeom prst="rect">
            <a:avLst/>
          </a:prstGeom>
        </p:spPr>
      </p:pic>
      <p:sp>
        <p:nvSpPr>
          <p:cNvPr id="8" name="TextBox 7"/>
          <p:cNvSpPr txBox="1"/>
          <p:nvPr/>
        </p:nvSpPr>
        <p:spPr>
          <a:xfrm>
            <a:off x="948849" y="3691000"/>
            <a:ext cx="6152189" cy="369332"/>
          </a:xfrm>
          <a:prstGeom prst="rect">
            <a:avLst/>
          </a:prstGeom>
          <a:noFill/>
        </p:spPr>
        <p:txBody>
          <a:bodyPr wrap="square" rtlCol="0">
            <a:spAutoFit/>
          </a:bodyPr>
          <a:lstStyle/>
          <a:p>
            <a:r>
              <a:rPr lang="en-GB" dirty="0">
                <a:solidFill>
                  <a:schemeClr val="bg1"/>
                </a:solidFill>
              </a:rPr>
              <a:t>NASA</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4515" y="1129436"/>
            <a:ext cx="5636659" cy="2645559"/>
          </a:xfrm>
          <a:prstGeom prst="rect">
            <a:avLst/>
          </a:prstGeom>
        </p:spPr>
      </p:pic>
      <p:sp>
        <p:nvSpPr>
          <p:cNvPr id="10" name="TextBox 9"/>
          <p:cNvSpPr txBox="1"/>
          <p:nvPr/>
        </p:nvSpPr>
        <p:spPr>
          <a:xfrm>
            <a:off x="10387218" y="3593382"/>
            <a:ext cx="6152189" cy="646331"/>
          </a:xfrm>
          <a:prstGeom prst="rect">
            <a:avLst/>
          </a:prstGeom>
          <a:noFill/>
        </p:spPr>
        <p:txBody>
          <a:bodyPr wrap="square" rtlCol="0">
            <a:spAutoFit/>
          </a:bodyPr>
          <a:lstStyle/>
          <a:p>
            <a:r>
              <a:rPr lang="en-GB" b="1" dirty="0"/>
              <a:t>ESA/</a:t>
            </a:r>
          </a:p>
          <a:p>
            <a:r>
              <a:rPr lang="en-GB" b="1" dirty="0"/>
              <a:t>SPENVIS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7648" y="4273190"/>
            <a:ext cx="3435415" cy="65027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9282" y="5059097"/>
            <a:ext cx="6329256" cy="739599"/>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188" y="4770276"/>
            <a:ext cx="1764407" cy="1096268"/>
          </a:xfrm>
          <a:prstGeom prst="rect">
            <a:avLst/>
          </a:prstGeom>
        </p:spPr>
      </p:pic>
      <p:sp>
        <p:nvSpPr>
          <p:cNvPr id="6" name="TextBox 5">
            <a:extLst>
              <a:ext uri="{FF2B5EF4-FFF2-40B4-BE49-F238E27FC236}">
                <a16:creationId xmlns:a16="http://schemas.microsoft.com/office/drawing/2014/main" id="{B7D7C897-C3BA-741E-F21D-47D85AA0F5BD}"/>
              </a:ext>
            </a:extLst>
          </p:cNvPr>
          <p:cNvSpPr txBox="1"/>
          <p:nvPr/>
        </p:nvSpPr>
        <p:spPr>
          <a:xfrm>
            <a:off x="119118" y="6151713"/>
            <a:ext cx="9721080" cy="646331"/>
          </a:xfrm>
          <a:prstGeom prst="rect">
            <a:avLst/>
          </a:prstGeom>
          <a:solidFill>
            <a:schemeClr val="tx1"/>
          </a:solidFill>
          <a:ln w="66675">
            <a:solidFill>
              <a:schemeClr val="bg1"/>
            </a:solidFill>
          </a:ln>
        </p:spPr>
        <p:txBody>
          <a:bodyPr wrap="square" rtlCol="0">
            <a:spAutoFit/>
          </a:bodyPr>
          <a:lstStyle/>
          <a:p>
            <a:r>
              <a:rPr lang="en-GB" dirty="0">
                <a:solidFill>
                  <a:schemeClr val="bg1"/>
                </a:solidFill>
              </a:rPr>
              <a:t>Plasma physics in general [reference 1]</a:t>
            </a:r>
          </a:p>
          <a:p>
            <a:r>
              <a:rPr lang="en-GB" dirty="0">
                <a:solidFill>
                  <a:schemeClr val="bg1"/>
                </a:solidFill>
              </a:rPr>
              <a:t>Radiation belts [references 1, 3, 4] </a:t>
            </a:r>
          </a:p>
        </p:txBody>
      </p:sp>
      <p:sp>
        <p:nvSpPr>
          <p:cNvPr id="11" name="TextBox 10">
            <a:extLst>
              <a:ext uri="{FF2B5EF4-FFF2-40B4-BE49-F238E27FC236}">
                <a16:creationId xmlns:a16="http://schemas.microsoft.com/office/drawing/2014/main" id="{3AF963AE-B706-89D4-90A2-9D1B18600F78}"/>
              </a:ext>
            </a:extLst>
          </p:cNvPr>
          <p:cNvSpPr txBox="1"/>
          <p:nvPr/>
        </p:nvSpPr>
        <p:spPr>
          <a:xfrm>
            <a:off x="66645" y="4345791"/>
            <a:ext cx="1764407" cy="369332"/>
          </a:xfrm>
          <a:prstGeom prst="rect">
            <a:avLst/>
          </a:prstGeom>
          <a:noFill/>
        </p:spPr>
        <p:txBody>
          <a:bodyPr wrap="square" rtlCol="0">
            <a:spAutoFit/>
          </a:bodyPr>
          <a:lstStyle/>
          <a:p>
            <a:r>
              <a:rPr lang="en-GB" dirty="0"/>
              <a:t>1. gyromotion</a:t>
            </a:r>
          </a:p>
        </p:txBody>
      </p:sp>
      <p:sp>
        <p:nvSpPr>
          <p:cNvPr id="12" name="TextBox 11">
            <a:extLst>
              <a:ext uri="{FF2B5EF4-FFF2-40B4-BE49-F238E27FC236}">
                <a16:creationId xmlns:a16="http://schemas.microsoft.com/office/drawing/2014/main" id="{6DA34D31-EA8A-6F7C-8C62-2D565D822782}"/>
              </a:ext>
            </a:extLst>
          </p:cNvPr>
          <p:cNvSpPr txBox="1"/>
          <p:nvPr/>
        </p:nvSpPr>
        <p:spPr>
          <a:xfrm>
            <a:off x="3605139" y="4530937"/>
            <a:ext cx="2521774" cy="369332"/>
          </a:xfrm>
          <a:prstGeom prst="rect">
            <a:avLst/>
          </a:prstGeom>
          <a:noFill/>
        </p:spPr>
        <p:txBody>
          <a:bodyPr wrap="square" rtlCol="0">
            <a:spAutoFit/>
          </a:bodyPr>
          <a:lstStyle/>
          <a:p>
            <a:r>
              <a:rPr lang="en-GB" dirty="0"/>
              <a:t>2. Bounce motion</a:t>
            </a:r>
          </a:p>
        </p:txBody>
      </p:sp>
      <p:sp>
        <p:nvSpPr>
          <p:cNvPr id="14" name="TextBox 13">
            <a:extLst>
              <a:ext uri="{FF2B5EF4-FFF2-40B4-BE49-F238E27FC236}">
                <a16:creationId xmlns:a16="http://schemas.microsoft.com/office/drawing/2014/main" id="{CB63DFD4-3435-5F8A-7F0D-7C70BCC120D8}"/>
              </a:ext>
            </a:extLst>
          </p:cNvPr>
          <p:cNvSpPr txBox="1"/>
          <p:nvPr/>
        </p:nvSpPr>
        <p:spPr>
          <a:xfrm>
            <a:off x="3948250" y="5309159"/>
            <a:ext cx="2521774" cy="369332"/>
          </a:xfrm>
          <a:prstGeom prst="rect">
            <a:avLst/>
          </a:prstGeom>
          <a:noFill/>
        </p:spPr>
        <p:txBody>
          <a:bodyPr wrap="square" rtlCol="0">
            <a:spAutoFit/>
          </a:bodyPr>
          <a:lstStyle/>
          <a:p>
            <a:r>
              <a:rPr lang="en-GB" dirty="0"/>
              <a:t>3. Drift motion</a:t>
            </a:r>
          </a:p>
        </p:txBody>
      </p:sp>
    </p:spTree>
    <p:extLst>
      <p:ext uri="{BB962C8B-B14F-4D97-AF65-F5344CB8AC3E}">
        <p14:creationId xmlns:p14="http://schemas.microsoft.com/office/powerpoint/2010/main" val="155226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5705" y="3515"/>
            <a:ext cx="11501192" cy="1323439"/>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eaLnBrk="1" fontAlgn="auto" hangingPunct="1">
              <a:spcBef>
                <a:spcPct val="50000"/>
              </a:spcBef>
              <a:spcAft>
                <a:spcPts val="0"/>
              </a:spcAft>
              <a:defRPr/>
            </a:pPr>
            <a:r>
              <a:rPr lang="en-US" sz="2000" b="1" dirty="0">
                <a:latin typeface="Arial" charset="0"/>
                <a:ea typeface="+mn-ea"/>
              </a:rPr>
              <a:t>Plasmasphere is cold (Energy about 1eV) and dense</a:t>
            </a:r>
          </a:p>
          <a:p>
            <a:pPr eaLnBrk="1" fontAlgn="auto" hangingPunct="1">
              <a:spcBef>
                <a:spcPct val="50000"/>
              </a:spcBef>
              <a:spcAft>
                <a:spcPts val="0"/>
              </a:spcAft>
              <a:defRPr/>
            </a:pPr>
            <a:r>
              <a:rPr lang="en-US" sz="2000" b="1" dirty="0">
                <a:latin typeface="Arial" charset="0"/>
                <a:ea typeface="+mn-ea"/>
              </a:rPr>
              <a:t>The boundary is the plasmapause. </a:t>
            </a:r>
          </a:p>
          <a:p>
            <a:pPr eaLnBrk="1" fontAlgn="auto" hangingPunct="1">
              <a:spcBef>
                <a:spcPct val="50000"/>
              </a:spcBef>
              <a:spcAft>
                <a:spcPts val="0"/>
              </a:spcAft>
              <a:defRPr/>
            </a:pPr>
            <a:r>
              <a:rPr lang="en-US" sz="2000" b="1" dirty="0">
                <a:latin typeface="Arial" charset="0"/>
                <a:ea typeface="+mn-ea"/>
              </a:rPr>
              <a:t>Sometimes there is a plume</a:t>
            </a:r>
          </a:p>
        </p:txBody>
      </p:sp>
      <p:sp>
        <p:nvSpPr>
          <p:cNvPr id="23" name="TextBox 22"/>
          <p:cNvSpPr txBox="1"/>
          <p:nvPr/>
        </p:nvSpPr>
        <p:spPr>
          <a:xfrm>
            <a:off x="8385387" y="3523496"/>
            <a:ext cx="1092820" cy="461665"/>
          </a:xfrm>
          <a:prstGeom prst="rect">
            <a:avLst/>
          </a:prstGeom>
          <a:noFill/>
        </p:spPr>
        <p:txBody>
          <a:bodyPr wrap="square" rtlCol="0">
            <a:spAutoFit/>
          </a:bodyPr>
          <a:lstStyle/>
          <a:p>
            <a:r>
              <a:rPr lang="en-GB" sz="1200" b="1" dirty="0">
                <a:solidFill>
                  <a:schemeClr val="bg1"/>
                </a:solidFill>
                <a:latin typeface="Arial" panose="020B0604020202020204" pitchFamily="34" charset="0"/>
                <a:cs typeface="Arial" panose="020B0604020202020204" pitchFamily="34" charset="0"/>
              </a:rPr>
              <a:t>NASA</a:t>
            </a:r>
          </a:p>
          <a:p>
            <a:r>
              <a:rPr lang="en-GB" sz="1200" b="1" dirty="0">
                <a:solidFill>
                  <a:schemeClr val="bg1"/>
                </a:solidFill>
                <a:latin typeface="Arial" panose="020B0604020202020204" pitchFamily="34" charset="0"/>
                <a:cs typeface="Arial" panose="020B0604020202020204" pitchFamily="34" charset="0"/>
              </a:rPr>
              <a:t>SAMPEX</a:t>
            </a:r>
          </a:p>
        </p:txBody>
      </p:sp>
      <p:sp>
        <p:nvSpPr>
          <p:cNvPr id="2" name="TextBox 1"/>
          <p:cNvSpPr txBox="1"/>
          <p:nvPr/>
        </p:nvSpPr>
        <p:spPr>
          <a:xfrm>
            <a:off x="3132559" y="1628800"/>
            <a:ext cx="9381202" cy="369332"/>
          </a:xfrm>
          <a:prstGeom prst="rect">
            <a:avLst/>
          </a:prstGeom>
          <a:noFill/>
        </p:spPr>
        <p:txBody>
          <a:bodyPr wrap="square" rtlCol="0">
            <a:spAutoFit/>
          </a:bodyPr>
          <a:lstStyle/>
          <a:p>
            <a:pPr marL="285750" indent="-285750">
              <a:buFont typeface="Arial" panose="020B0604020202020204" pitchFamily="34" charset="0"/>
              <a:buChar char="•"/>
            </a:pPr>
            <a:endParaRPr lang="en-GB" dirty="0"/>
          </a:p>
        </p:txBody>
      </p:sp>
      <p:sp>
        <p:nvSpPr>
          <p:cNvPr id="8" name="TextBox 7"/>
          <p:cNvSpPr txBox="1"/>
          <p:nvPr/>
        </p:nvSpPr>
        <p:spPr>
          <a:xfrm>
            <a:off x="178750" y="5941146"/>
            <a:ext cx="4149538" cy="500137"/>
          </a:xfrm>
          <a:prstGeom prst="rect">
            <a:avLst/>
          </a:prstGeom>
          <a:noFill/>
        </p:spPr>
        <p:txBody>
          <a:bodyPr wrap="square" rtlCol="0">
            <a:spAutoFit/>
          </a:bodyPr>
          <a:lstStyle/>
          <a:p>
            <a:r>
              <a:rPr lang="en-GB" sz="1600" dirty="0"/>
              <a:t>Goldstein 2006 </a:t>
            </a:r>
            <a:r>
              <a:rPr lang="en-GB" sz="1600" dirty="0" err="1"/>
              <a:t>Sp.Sc.Rev</a:t>
            </a:r>
            <a:r>
              <a:rPr lang="en-GB" sz="1600" dirty="0"/>
              <a:t>.</a:t>
            </a:r>
          </a:p>
          <a:p>
            <a:r>
              <a:rPr lang="en-GB" sz="1050" dirty="0"/>
              <a:t>https://link.springer.com/article/10.1007/s11214-006-9105-y</a:t>
            </a:r>
          </a:p>
        </p:txBody>
      </p:sp>
      <p:sp>
        <p:nvSpPr>
          <p:cNvPr id="9" name="TextBox 8"/>
          <p:cNvSpPr txBox="1"/>
          <p:nvPr/>
        </p:nvSpPr>
        <p:spPr>
          <a:xfrm>
            <a:off x="149535" y="3883821"/>
            <a:ext cx="5090163" cy="2031325"/>
          </a:xfrm>
          <a:prstGeom prst="rect">
            <a:avLst/>
          </a:prstGeom>
          <a:noFill/>
        </p:spPr>
        <p:txBody>
          <a:bodyPr wrap="square" rtlCol="0">
            <a:spAutoFit/>
          </a:bodyPr>
          <a:lstStyle/>
          <a:p>
            <a:r>
              <a:rPr lang="en-GB" b="1" u="sng" dirty="0" err="1"/>
              <a:t>Plasmasphere</a:t>
            </a:r>
            <a:endParaRPr lang="en-GB" b="1" u="sng" dirty="0"/>
          </a:p>
          <a:p>
            <a:pPr marL="285750" indent="-285750">
              <a:buFont typeface="Arial" panose="020B0604020202020204" pitchFamily="34" charset="0"/>
              <a:buChar char="•"/>
            </a:pPr>
            <a:r>
              <a:rPr lang="en-GB" dirty="0"/>
              <a:t>“Cold” ~ 1eV</a:t>
            </a:r>
          </a:p>
          <a:p>
            <a:pPr marL="285750" indent="-285750">
              <a:buFont typeface="Arial" panose="020B0604020202020204" pitchFamily="34" charset="0"/>
              <a:buChar char="•"/>
            </a:pPr>
            <a:r>
              <a:rPr lang="en-GB" dirty="0"/>
              <a:t>Dense ~ 10-10,000cm</a:t>
            </a:r>
            <a:r>
              <a:rPr lang="en-GB" baseline="30000" dirty="0"/>
              <a:t>-3</a:t>
            </a:r>
          </a:p>
          <a:p>
            <a:pPr marL="285750" indent="-285750">
              <a:buFont typeface="Arial" panose="020B0604020202020204" pitchFamily="34" charset="0"/>
              <a:buChar char="•"/>
            </a:pPr>
            <a:r>
              <a:rPr lang="en-GB" dirty="0"/>
              <a:t>80%H</a:t>
            </a:r>
            <a:r>
              <a:rPr lang="en-GB" baseline="30000" dirty="0"/>
              <a:t>+</a:t>
            </a:r>
            <a:r>
              <a:rPr lang="en-GB" dirty="0"/>
              <a:t> , 10-20%He</a:t>
            </a:r>
            <a:r>
              <a:rPr lang="en-GB" baseline="30000" dirty="0"/>
              <a:t>+</a:t>
            </a:r>
            <a:r>
              <a:rPr lang="en-GB" dirty="0"/>
              <a:t> &amp; some O</a:t>
            </a:r>
            <a:r>
              <a:rPr lang="en-GB" baseline="30000" dirty="0"/>
              <a:t>+</a:t>
            </a:r>
          </a:p>
          <a:p>
            <a:pPr marL="285750" indent="-285750">
              <a:buFont typeface="Arial" panose="020B0604020202020204" pitchFamily="34" charset="0"/>
              <a:buChar char="•"/>
            </a:pPr>
            <a:r>
              <a:rPr lang="en-GB" dirty="0"/>
              <a:t>Co-rotating </a:t>
            </a:r>
          </a:p>
          <a:p>
            <a:pPr marL="285750" indent="-285750">
              <a:buFont typeface="Arial" panose="020B0604020202020204" pitchFamily="34" charset="0"/>
              <a:buChar char="•"/>
            </a:pPr>
            <a:r>
              <a:rPr lang="en-GB" dirty="0"/>
              <a:t>Filled from ionosphere</a:t>
            </a:r>
          </a:p>
          <a:p>
            <a:pPr marL="285750" indent="-285750">
              <a:buFont typeface="Arial" panose="020B0604020202020204" pitchFamily="34" charset="0"/>
              <a:buChar char="•"/>
            </a:pPr>
            <a:r>
              <a:rPr lang="en-GB" dirty="0"/>
              <a:t>Variable geometry r&lt;2-6.6R</a:t>
            </a:r>
            <a:r>
              <a:rPr lang="en-GB" baseline="-25000" dirty="0"/>
              <a:t>E</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35" y="1412776"/>
            <a:ext cx="5484995" cy="2390475"/>
          </a:xfrm>
          <a:prstGeom prst="rect">
            <a:avLst/>
          </a:prstGeom>
        </p:spPr>
      </p:pic>
      <p:pic>
        <p:nvPicPr>
          <p:cNvPr id="5" name="Picture 4">
            <a:extLst>
              <a:ext uri="{FF2B5EF4-FFF2-40B4-BE49-F238E27FC236}">
                <a16:creationId xmlns:a16="http://schemas.microsoft.com/office/drawing/2014/main" id="{0458A884-38A6-5583-07CD-AE20BECA899F}"/>
              </a:ext>
            </a:extLst>
          </p:cNvPr>
          <p:cNvPicPr>
            <a:picLocks noChangeAspect="1"/>
          </p:cNvPicPr>
          <p:nvPr/>
        </p:nvPicPr>
        <p:blipFill>
          <a:blip r:embed="rId4"/>
          <a:stretch>
            <a:fillRect/>
          </a:stretch>
        </p:blipFill>
        <p:spPr>
          <a:xfrm>
            <a:off x="6216421" y="3238089"/>
            <a:ext cx="5430752" cy="2707382"/>
          </a:xfrm>
          <a:prstGeom prst="rect">
            <a:avLst/>
          </a:prstGeom>
        </p:spPr>
      </p:pic>
      <p:sp>
        <p:nvSpPr>
          <p:cNvPr id="6" name="Arrow: Right 5">
            <a:extLst>
              <a:ext uri="{FF2B5EF4-FFF2-40B4-BE49-F238E27FC236}">
                <a16:creationId xmlns:a16="http://schemas.microsoft.com/office/drawing/2014/main" id="{9CF182E0-3217-196B-E8B3-59BB4E51950B}"/>
              </a:ext>
            </a:extLst>
          </p:cNvPr>
          <p:cNvSpPr/>
          <p:nvPr/>
        </p:nvSpPr>
        <p:spPr>
          <a:xfrm rot="2186259">
            <a:off x="9653999" y="3092499"/>
            <a:ext cx="1224136" cy="176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18DD742-A37B-104C-1154-709804E5F826}"/>
              </a:ext>
            </a:extLst>
          </p:cNvPr>
          <p:cNvSpPr txBox="1"/>
          <p:nvPr/>
        </p:nvSpPr>
        <p:spPr>
          <a:xfrm>
            <a:off x="9289194" y="2399712"/>
            <a:ext cx="1515924" cy="369332"/>
          </a:xfrm>
          <a:prstGeom prst="rect">
            <a:avLst/>
          </a:prstGeom>
          <a:noFill/>
        </p:spPr>
        <p:txBody>
          <a:bodyPr wrap="square" rtlCol="0">
            <a:spAutoFit/>
          </a:bodyPr>
          <a:lstStyle/>
          <a:p>
            <a:r>
              <a:rPr lang="en-GB" dirty="0"/>
              <a:t>Plume</a:t>
            </a:r>
          </a:p>
        </p:txBody>
      </p:sp>
      <p:sp>
        <p:nvSpPr>
          <p:cNvPr id="16" name="Arrow: Right 15">
            <a:extLst>
              <a:ext uri="{FF2B5EF4-FFF2-40B4-BE49-F238E27FC236}">
                <a16:creationId xmlns:a16="http://schemas.microsoft.com/office/drawing/2014/main" id="{3734B474-B267-7AE7-2214-81C316E68C64}"/>
              </a:ext>
            </a:extLst>
          </p:cNvPr>
          <p:cNvSpPr/>
          <p:nvPr/>
        </p:nvSpPr>
        <p:spPr>
          <a:xfrm rot="4058206">
            <a:off x="6060013" y="3119428"/>
            <a:ext cx="1224136" cy="176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D8DDC49-19DB-3947-44D9-425569DE39B9}"/>
              </a:ext>
            </a:extLst>
          </p:cNvPr>
          <p:cNvSpPr txBox="1"/>
          <p:nvPr/>
        </p:nvSpPr>
        <p:spPr>
          <a:xfrm>
            <a:off x="5777284" y="2248778"/>
            <a:ext cx="1515924" cy="369332"/>
          </a:xfrm>
          <a:prstGeom prst="rect">
            <a:avLst/>
          </a:prstGeom>
          <a:noFill/>
        </p:spPr>
        <p:txBody>
          <a:bodyPr wrap="square" rtlCol="0">
            <a:spAutoFit/>
          </a:bodyPr>
          <a:lstStyle/>
          <a:p>
            <a:r>
              <a:rPr lang="en-GB" dirty="0"/>
              <a:t>Plasmasphere</a:t>
            </a:r>
          </a:p>
        </p:txBody>
      </p:sp>
      <p:sp>
        <p:nvSpPr>
          <p:cNvPr id="18" name="Arrow: Right 17">
            <a:extLst>
              <a:ext uri="{FF2B5EF4-FFF2-40B4-BE49-F238E27FC236}">
                <a16:creationId xmlns:a16="http://schemas.microsoft.com/office/drawing/2014/main" id="{0B1B5BD3-3B47-90A1-7F01-9CFCF32422D1}"/>
              </a:ext>
            </a:extLst>
          </p:cNvPr>
          <p:cNvSpPr/>
          <p:nvPr/>
        </p:nvSpPr>
        <p:spPr>
          <a:xfrm>
            <a:off x="5357629" y="5162682"/>
            <a:ext cx="1224136" cy="176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3D43C881-FD37-05A2-5CC5-19EF566E2FC9}"/>
              </a:ext>
            </a:extLst>
          </p:cNvPr>
          <p:cNvSpPr txBox="1"/>
          <p:nvPr/>
        </p:nvSpPr>
        <p:spPr>
          <a:xfrm>
            <a:off x="4409552" y="5324538"/>
            <a:ext cx="1515924" cy="369332"/>
          </a:xfrm>
          <a:prstGeom prst="rect">
            <a:avLst/>
          </a:prstGeom>
          <a:noFill/>
        </p:spPr>
        <p:txBody>
          <a:bodyPr wrap="square" rtlCol="0">
            <a:spAutoFit/>
          </a:bodyPr>
          <a:lstStyle/>
          <a:p>
            <a:r>
              <a:rPr lang="en-GB" dirty="0"/>
              <a:t>Plasmapause</a:t>
            </a:r>
          </a:p>
        </p:txBody>
      </p:sp>
    </p:spTree>
    <p:extLst>
      <p:ext uri="{BB962C8B-B14F-4D97-AF65-F5344CB8AC3E}">
        <p14:creationId xmlns:p14="http://schemas.microsoft.com/office/powerpoint/2010/main" val="167627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6" grpId="0" animBg="1"/>
      <p:bldP spid="7" grpId="0"/>
      <p:bldP spid="16" grpId="0" animBg="1"/>
      <p:bldP spid="17" grpId="0"/>
      <p:bldP spid="18"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2015 CAMS 055 Corporate PowerPoint widescreen14.jpg"/>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6350" y="0"/>
            <a:ext cx="12276138" cy="691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15705" y="3515"/>
            <a:ext cx="9721154" cy="569387"/>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eaLnBrk="1" fontAlgn="auto" hangingPunct="1">
              <a:spcBef>
                <a:spcPct val="50000"/>
              </a:spcBef>
              <a:spcAft>
                <a:spcPts val="0"/>
              </a:spcAft>
              <a:defRPr/>
            </a:pPr>
            <a:r>
              <a:rPr lang="en-US" sz="3100" b="1" dirty="0">
                <a:latin typeface="Arial" charset="0"/>
                <a:ea typeface="+mn-ea"/>
              </a:rPr>
              <a:t>Earth’s dynamic radiation belts</a:t>
            </a:r>
            <a:endParaRPr lang="en-US" sz="3100" b="1" dirty="0">
              <a:latin typeface="+mn-lt"/>
              <a:ea typeface="+mn-ea"/>
            </a:endParaRPr>
          </a:p>
        </p:txBody>
      </p:sp>
      <p:sp>
        <p:nvSpPr>
          <p:cNvPr id="6" name="TextBox 5"/>
          <p:cNvSpPr txBox="1"/>
          <p:nvPr/>
        </p:nvSpPr>
        <p:spPr>
          <a:xfrm>
            <a:off x="11341471" y="0"/>
            <a:ext cx="828304" cy="369332"/>
          </a:xfrm>
          <a:prstGeom prst="rect">
            <a:avLst/>
          </a:prstGeom>
          <a:noFill/>
        </p:spPr>
        <p:txBody>
          <a:bodyPr wrap="square" rtlCol="0">
            <a:spAutoFit/>
          </a:bodyPr>
          <a:lstStyle/>
          <a:p>
            <a:r>
              <a:rPr lang="en-GB" dirty="0"/>
              <a:t>12/21</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7" y="919831"/>
            <a:ext cx="6037913" cy="3082071"/>
          </a:xfrm>
          <a:prstGeom prst="rect">
            <a:avLst/>
          </a:prstGeom>
        </p:spPr>
      </p:pic>
      <p:sp>
        <p:nvSpPr>
          <p:cNvPr id="18" name="TextBox 17"/>
          <p:cNvSpPr txBox="1"/>
          <p:nvPr/>
        </p:nvSpPr>
        <p:spPr>
          <a:xfrm>
            <a:off x="36215" y="4025296"/>
            <a:ext cx="3312368" cy="600164"/>
          </a:xfrm>
          <a:prstGeom prst="rect">
            <a:avLst/>
          </a:prstGeom>
          <a:noFill/>
        </p:spPr>
        <p:txBody>
          <a:bodyPr wrap="square" rtlCol="0">
            <a:spAutoFit/>
          </a:bodyPr>
          <a:lstStyle/>
          <a:p>
            <a:r>
              <a:rPr lang="en-GB" sz="1100" b="1" dirty="0">
                <a:solidFill>
                  <a:srgbClr val="002060"/>
                </a:solidFill>
                <a:latin typeface="Arial" panose="020B0604020202020204" pitchFamily="34" charset="0"/>
                <a:cs typeface="Arial" panose="020B0604020202020204" pitchFamily="34" charset="0"/>
              </a:rPr>
              <a:t>Horne 2007</a:t>
            </a:r>
          </a:p>
          <a:p>
            <a:r>
              <a:rPr lang="en-GB" sz="1100" b="1" dirty="0">
                <a:solidFill>
                  <a:srgbClr val="002060"/>
                </a:solidFill>
                <a:latin typeface="Arial" panose="020B0604020202020204" pitchFamily="34" charset="0"/>
                <a:cs typeface="Arial" panose="020B0604020202020204" pitchFamily="34" charset="0"/>
              </a:rPr>
              <a:t>Nature Physics</a:t>
            </a:r>
          </a:p>
          <a:p>
            <a:r>
              <a:rPr lang="en-GB" sz="1100" b="1" dirty="0">
                <a:solidFill>
                  <a:srgbClr val="002060"/>
                </a:solidFill>
                <a:latin typeface="Arial" panose="020B0604020202020204" pitchFamily="34" charset="0"/>
                <a:cs typeface="Arial" panose="020B0604020202020204" pitchFamily="34" charset="0"/>
              </a:rPr>
              <a:t>https://www.nature.com/articles/nphys703</a:t>
            </a:r>
          </a:p>
        </p:txBody>
      </p:sp>
      <p:pic>
        <p:nvPicPr>
          <p:cNvPr id="20" name="HalloweenBeltProfile.slate_iPo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47544" y="572902"/>
            <a:ext cx="6096000" cy="3429000"/>
          </a:xfrm>
          <a:prstGeom prst="rect">
            <a:avLst/>
          </a:prstGeom>
        </p:spPr>
      </p:pic>
      <p:sp>
        <p:nvSpPr>
          <p:cNvPr id="23" name="TextBox 22"/>
          <p:cNvSpPr txBox="1"/>
          <p:nvPr/>
        </p:nvSpPr>
        <p:spPr>
          <a:xfrm>
            <a:off x="11137314" y="638094"/>
            <a:ext cx="1092820" cy="461665"/>
          </a:xfrm>
          <a:prstGeom prst="rect">
            <a:avLst/>
          </a:prstGeom>
          <a:noFill/>
        </p:spPr>
        <p:txBody>
          <a:bodyPr wrap="square" rtlCol="0">
            <a:spAutoFit/>
          </a:bodyPr>
          <a:lstStyle/>
          <a:p>
            <a:r>
              <a:rPr lang="en-GB" sz="1200" b="1" dirty="0">
                <a:solidFill>
                  <a:schemeClr val="bg1"/>
                </a:solidFill>
                <a:latin typeface="Arial" panose="020B0604020202020204" pitchFamily="34" charset="0"/>
                <a:cs typeface="Arial" panose="020B0604020202020204" pitchFamily="34" charset="0"/>
              </a:rPr>
              <a:t>NASA</a:t>
            </a:r>
          </a:p>
          <a:p>
            <a:r>
              <a:rPr lang="en-GB" sz="1200" b="1" dirty="0">
                <a:solidFill>
                  <a:schemeClr val="bg1"/>
                </a:solidFill>
                <a:latin typeface="Arial" panose="020B0604020202020204" pitchFamily="34" charset="0"/>
                <a:cs typeface="Arial" panose="020B0604020202020204" pitchFamily="34" charset="0"/>
              </a:rPr>
              <a:t>SAMPEX</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2759" y="4096848"/>
            <a:ext cx="6408712" cy="2716856"/>
          </a:xfrm>
          <a:prstGeom prst="rect">
            <a:avLst/>
          </a:prstGeom>
        </p:spPr>
      </p:pic>
      <p:sp>
        <p:nvSpPr>
          <p:cNvPr id="26" name="TextBox 25"/>
          <p:cNvSpPr txBox="1"/>
          <p:nvPr/>
        </p:nvSpPr>
        <p:spPr>
          <a:xfrm>
            <a:off x="-41914" y="6311811"/>
            <a:ext cx="6106964" cy="600164"/>
          </a:xfrm>
          <a:prstGeom prst="rect">
            <a:avLst/>
          </a:prstGeom>
          <a:noFill/>
        </p:spPr>
        <p:txBody>
          <a:bodyPr wrap="square" rtlCol="0">
            <a:spAutoFit/>
          </a:bodyPr>
          <a:lstStyle/>
          <a:p>
            <a:r>
              <a:rPr lang="en-GB" sz="1100" b="1" dirty="0" err="1">
                <a:solidFill>
                  <a:srgbClr val="002060"/>
                </a:solidFill>
                <a:latin typeface="Arial" panose="020B0604020202020204" pitchFamily="34" charset="0"/>
                <a:cs typeface="Arial" panose="020B0604020202020204" pitchFamily="34" charset="0"/>
              </a:rPr>
              <a:t>Glauert</a:t>
            </a:r>
            <a:r>
              <a:rPr lang="en-GB" sz="1100" b="1" dirty="0">
                <a:solidFill>
                  <a:srgbClr val="002060"/>
                </a:solidFill>
                <a:latin typeface="Arial" panose="020B0604020202020204" pitchFamily="34" charset="0"/>
                <a:cs typeface="Arial" panose="020B0604020202020204" pitchFamily="34" charset="0"/>
              </a:rPr>
              <a:t> Horne Meredith 2018</a:t>
            </a:r>
          </a:p>
          <a:p>
            <a:r>
              <a:rPr lang="en-GB" sz="1100" b="1" dirty="0">
                <a:solidFill>
                  <a:srgbClr val="002060"/>
                </a:solidFill>
                <a:latin typeface="Arial" panose="020B0604020202020204" pitchFamily="34" charset="0"/>
                <a:cs typeface="Arial" panose="020B0604020202020204" pitchFamily="34" charset="0"/>
              </a:rPr>
              <a:t>Space Weather</a:t>
            </a:r>
          </a:p>
          <a:p>
            <a:r>
              <a:rPr lang="en-GB" sz="1100" b="1" dirty="0">
                <a:solidFill>
                  <a:srgbClr val="002060"/>
                </a:solidFill>
                <a:latin typeface="Arial" panose="020B0604020202020204" pitchFamily="34" charset="0"/>
                <a:cs typeface="Arial" panose="020B0604020202020204" pitchFamily="34" charset="0"/>
              </a:rPr>
              <a:t>https://agupubs.onlinelibrary.wiley.com/doi/full/10.1029/2018SW001981</a:t>
            </a:r>
          </a:p>
        </p:txBody>
      </p:sp>
      <p:sp>
        <p:nvSpPr>
          <p:cNvPr id="2" name="Arrow: Up 1">
            <a:extLst>
              <a:ext uri="{FF2B5EF4-FFF2-40B4-BE49-F238E27FC236}">
                <a16:creationId xmlns:a16="http://schemas.microsoft.com/office/drawing/2014/main" id="{51A22A2C-F478-39A2-ECAA-B0D4378DCD01}"/>
              </a:ext>
            </a:extLst>
          </p:cNvPr>
          <p:cNvSpPr/>
          <p:nvPr/>
        </p:nvSpPr>
        <p:spPr>
          <a:xfrm>
            <a:off x="3060551" y="2420888"/>
            <a:ext cx="288032" cy="28803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74896A9-F7D2-C141-3B30-FF64EE327E98}"/>
              </a:ext>
            </a:extLst>
          </p:cNvPr>
          <p:cNvSpPr txBox="1"/>
          <p:nvPr/>
        </p:nvSpPr>
        <p:spPr>
          <a:xfrm>
            <a:off x="396255" y="5301208"/>
            <a:ext cx="3312368" cy="369332"/>
          </a:xfrm>
          <a:prstGeom prst="rect">
            <a:avLst/>
          </a:prstGeom>
          <a:noFill/>
        </p:spPr>
        <p:txBody>
          <a:bodyPr wrap="square" rtlCol="0">
            <a:spAutoFit/>
          </a:bodyPr>
          <a:lstStyle/>
          <a:p>
            <a:r>
              <a:rPr lang="en-GB" dirty="0"/>
              <a:t>Inner belt is energetic protons</a:t>
            </a:r>
          </a:p>
        </p:txBody>
      </p:sp>
      <p:sp>
        <p:nvSpPr>
          <p:cNvPr id="5" name="Arrow: Up 4">
            <a:extLst>
              <a:ext uri="{FF2B5EF4-FFF2-40B4-BE49-F238E27FC236}">
                <a16:creationId xmlns:a16="http://schemas.microsoft.com/office/drawing/2014/main" id="{689B8D0D-3F00-A2E0-0439-665A38D6DD56}"/>
              </a:ext>
            </a:extLst>
          </p:cNvPr>
          <p:cNvSpPr/>
          <p:nvPr/>
        </p:nvSpPr>
        <p:spPr>
          <a:xfrm>
            <a:off x="4058181" y="2958313"/>
            <a:ext cx="288032" cy="28803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6AADF63-51CC-5B4D-E403-9DE897A0F23A}"/>
              </a:ext>
            </a:extLst>
          </p:cNvPr>
          <p:cNvSpPr txBox="1"/>
          <p:nvPr/>
        </p:nvSpPr>
        <p:spPr>
          <a:xfrm>
            <a:off x="1393885" y="5838633"/>
            <a:ext cx="3312368" cy="369332"/>
          </a:xfrm>
          <a:prstGeom prst="rect">
            <a:avLst/>
          </a:prstGeom>
          <a:noFill/>
        </p:spPr>
        <p:txBody>
          <a:bodyPr wrap="square" rtlCol="0">
            <a:spAutoFit/>
          </a:bodyPr>
          <a:lstStyle/>
          <a:p>
            <a:r>
              <a:rPr lang="en-GB" dirty="0"/>
              <a:t>Outer belt is energetic electrons</a:t>
            </a:r>
          </a:p>
        </p:txBody>
      </p:sp>
    </p:spTree>
    <p:extLst>
      <p:ext uri="{BB962C8B-B14F-4D97-AF65-F5344CB8AC3E}">
        <p14:creationId xmlns:p14="http://schemas.microsoft.com/office/powerpoint/2010/main" val="261199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fill="hold" display="0">
                  <p:stCondLst>
                    <p:cond delay="indefinite"/>
                  </p:stCondLst>
                </p:cTn>
                <p:tgtEl>
                  <p:spTgt spid="20"/>
                </p:tgtEl>
              </p:cMediaNode>
            </p:video>
          </p:childTnLst>
        </p:cTn>
      </p:par>
    </p:tnLst>
    <p:bldLst>
      <p:bldP spid="18" grpId="0"/>
      <p:bldP spid="23"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B2CCFF-66D8-D709-03FF-B697BDFDA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23" y="51494"/>
            <a:ext cx="7475174" cy="3305497"/>
          </a:xfrm>
          <a:prstGeom prst="rect">
            <a:avLst/>
          </a:prstGeom>
        </p:spPr>
      </p:pic>
      <p:sp>
        <p:nvSpPr>
          <p:cNvPr id="3" name="Arrow: Up 2">
            <a:extLst>
              <a:ext uri="{FF2B5EF4-FFF2-40B4-BE49-F238E27FC236}">
                <a16:creationId xmlns:a16="http://schemas.microsoft.com/office/drawing/2014/main" id="{634D4386-C738-47D1-DD63-B9743207EEA5}"/>
              </a:ext>
            </a:extLst>
          </p:cNvPr>
          <p:cNvSpPr/>
          <p:nvPr/>
        </p:nvSpPr>
        <p:spPr>
          <a:xfrm>
            <a:off x="5076775" y="2636912"/>
            <a:ext cx="216024" cy="27363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AE597F4-237B-ED3F-E082-DF405EA7525C}"/>
              </a:ext>
            </a:extLst>
          </p:cNvPr>
          <p:cNvSpPr txBox="1"/>
          <p:nvPr/>
        </p:nvSpPr>
        <p:spPr>
          <a:xfrm>
            <a:off x="1973643" y="5545670"/>
            <a:ext cx="4392488" cy="369332"/>
          </a:xfrm>
          <a:prstGeom prst="rect">
            <a:avLst/>
          </a:prstGeom>
          <a:noFill/>
        </p:spPr>
        <p:txBody>
          <a:bodyPr wrap="square" rtlCol="0">
            <a:spAutoFit/>
          </a:bodyPr>
          <a:lstStyle/>
          <a:p>
            <a:r>
              <a:rPr lang="en-GB" dirty="0"/>
              <a:t>Radiation belts and plasmasphere overlap</a:t>
            </a:r>
          </a:p>
        </p:txBody>
      </p:sp>
      <p:pic>
        <p:nvPicPr>
          <p:cNvPr id="5" name="Picture 4">
            <a:extLst>
              <a:ext uri="{FF2B5EF4-FFF2-40B4-BE49-F238E27FC236}">
                <a16:creationId xmlns:a16="http://schemas.microsoft.com/office/drawing/2014/main" id="{F2DB1DE4-37B0-B3FF-8D8F-13A18DF1C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074" y="1628800"/>
            <a:ext cx="4346173" cy="4022270"/>
          </a:xfrm>
          <a:prstGeom prst="rect">
            <a:avLst/>
          </a:prstGeom>
        </p:spPr>
      </p:pic>
      <p:sp>
        <p:nvSpPr>
          <p:cNvPr id="6" name="TextBox 5">
            <a:extLst>
              <a:ext uri="{FF2B5EF4-FFF2-40B4-BE49-F238E27FC236}">
                <a16:creationId xmlns:a16="http://schemas.microsoft.com/office/drawing/2014/main" id="{34C56052-32A9-7659-30C0-CAA9D9D59D56}"/>
              </a:ext>
            </a:extLst>
          </p:cNvPr>
          <p:cNvSpPr txBox="1"/>
          <p:nvPr/>
        </p:nvSpPr>
        <p:spPr>
          <a:xfrm>
            <a:off x="7999888" y="5915002"/>
            <a:ext cx="4639054" cy="600164"/>
          </a:xfrm>
          <a:prstGeom prst="rect">
            <a:avLst/>
          </a:prstGeom>
          <a:noFill/>
        </p:spPr>
        <p:txBody>
          <a:bodyPr wrap="square" rtlCol="0">
            <a:spAutoFit/>
          </a:bodyPr>
          <a:lstStyle/>
          <a:p>
            <a:r>
              <a:rPr lang="en-GB" sz="1100" b="1" dirty="0" err="1">
                <a:solidFill>
                  <a:srgbClr val="002060"/>
                </a:solidFill>
                <a:latin typeface="Arial" panose="020B0604020202020204" pitchFamily="34" charset="0"/>
                <a:cs typeface="Arial" panose="020B0604020202020204" pitchFamily="34" charset="0"/>
              </a:rPr>
              <a:t>Borovsky</a:t>
            </a:r>
            <a:r>
              <a:rPr lang="en-GB" sz="1100" b="1" dirty="0">
                <a:solidFill>
                  <a:srgbClr val="002060"/>
                </a:solidFill>
                <a:latin typeface="Arial" panose="020B0604020202020204" pitchFamily="34" charset="0"/>
                <a:cs typeface="Arial" panose="020B0604020202020204" pitchFamily="34" charset="0"/>
              </a:rPr>
              <a:t> &amp; Valdivia 2018 Surveys in </a:t>
            </a:r>
            <a:r>
              <a:rPr lang="en-GB" sz="1100" b="1" dirty="0" err="1">
                <a:solidFill>
                  <a:srgbClr val="002060"/>
                </a:solidFill>
                <a:latin typeface="Arial" panose="020B0604020202020204" pitchFamily="34" charset="0"/>
                <a:cs typeface="Arial" panose="020B0604020202020204" pitchFamily="34" charset="0"/>
              </a:rPr>
              <a:t>Geophys</a:t>
            </a:r>
            <a:r>
              <a:rPr lang="en-GB" sz="1100" b="1" dirty="0">
                <a:solidFill>
                  <a:srgbClr val="002060"/>
                </a:solidFill>
                <a:latin typeface="Arial" panose="020B0604020202020204" pitchFamily="34" charset="0"/>
                <a:cs typeface="Arial" panose="020B0604020202020204" pitchFamily="34" charset="0"/>
              </a:rPr>
              <a:t>.</a:t>
            </a:r>
          </a:p>
          <a:p>
            <a:r>
              <a:rPr lang="en-GB" sz="1100" dirty="0">
                <a:solidFill>
                  <a:srgbClr val="002060"/>
                </a:solidFill>
                <a:latin typeface="Arial" panose="020B0604020202020204" pitchFamily="34" charset="0"/>
                <a:cs typeface="Arial" panose="020B0604020202020204" pitchFamily="34" charset="0"/>
                <a:hlinkClick r:id="rId4"/>
              </a:rPr>
              <a:t>https://msolss.github.io/MagSeminars/</a:t>
            </a:r>
            <a:endParaRPr lang="en-GB" sz="1100" dirty="0">
              <a:solidFill>
                <a:srgbClr val="002060"/>
              </a:solidFill>
              <a:latin typeface="Arial" panose="020B0604020202020204" pitchFamily="34" charset="0"/>
              <a:cs typeface="Arial" panose="020B0604020202020204" pitchFamily="34" charset="0"/>
            </a:endParaRPr>
          </a:p>
          <a:p>
            <a:r>
              <a:rPr lang="en-GB" sz="1100" dirty="0">
                <a:solidFill>
                  <a:srgbClr val="002060"/>
                </a:solidFill>
                <a:latin typeface="Arial" panose="020B0604020202020204" pitchFamily="34" charset="0"/>
                <a:cs typeface="Arial" panose="020B0604020202020204" pitchFamily="34" charset="0"/>
              </a:rPr>
              <a:t>https://link.springer.com/article/10.1007/s10712-018-9487-x</a:t>
            </a:r>
          </a:p>
        </p:txBody>
      </p:sp>
    </p:spTree>
    <p:extLst>
      <p:ext uri="{BB962C8B-B14F-4D97-AF65-F5344CB8AC3E}">
        <p14:creationId xmlns:p14="http://schemas.microsoft.com/office/powerpoint/2010/main" val="167477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BF65C-E60F-C45C-C22A-5CC8FDAAF785}"/>
              </a:ext>
            </a:extLst>
          </p:cNvPr>
          <p:cNvSpPr txBox="1"/>
          <p:nvPr/>
        </p:nvSpPr>
        <p:spPr>
          <a:xfrm>
            <a:off x="180231" y="351500"/>
            <a:ext cx="5760640" cy="830997"/>
          </a:xfrm>
          <a:prstGeom prst="rect">
            <a:avLst/>
          </a:prstGeom>
          <a:noFill/>
        </p:spPr>
        <p:txBody>
          <a:bodyPr wrap="square" rtlCol="0">
            <a:spAutoFit/>
          </a:bodyPr>
          <a:lstStyle/>
          <a:p>
            <a:r>
              <a:rPr lang="en-GB" sz="2400" b="1" dirty="0"/>
              <a:t>Why is it important to know about the plasmapause and plasmasphere?</a:t>
            </a:r>
          </a:p>
        </p:txBody>
      </p:sp>
      <p:pic>
        <p:nvPicPr>
          <p:cNvPr id="4" name="Picture 3">
            <a:extLst>
              <a:ext uri="{FF2B5EF4-FFF2-40B4-BE49-F238E27FC236}">
                <a16:creationId xmlns:a16="http://schemas.microsoft.com/office/drawing/2014/main" id="{2C51E994-AEC6-F8AA-2F7B-20205E11949A}"/>
              </a:ext>
            </a:extLst>
          </p:cNvPr>
          <p:cNvPicPr>
            <a:picLocks noChangeAspect="1"/>
          </p:cNvPicPr>
          <p:nvPr/>
        </p:nvPicPr>
        <p:blipFill>
          <a:blip r:embed="rId2"/>
          <a:stretch>
            <a:fillRect/>
          </a:stretch>
        </p:blipFill>
        <p:spPr>
          <a:xfrm>
            <a:off x="6739396" y="-47180"/>
            <a:ext cx="4593275" cy="5800825"/>
          </a:xfrm>
          <a:prstGeom prst="rect">
            <a:avLst/>
          </a:prstGeom>
        </p:spPr>
      </p:pic>
      <p:sp>
        <p:nvSpPr>
          <p:cNvPr id="5" name="TextBox 4">
            <a:extLst>
              <a:ext uri="{FF2B5EF4-FFF2-40B4-BE49-F238E27FC236}">
                <a16:creationId xmlns:a16="http://schemas.microsoft.com/office/drawing/2014/main" id="{44069E3E-4006-3F37-9FDF-2902CB62DD00}"/>
              </a:ext>
            </a:extLst>
          </p:cNvPr>
          <p:cNvSpPr txBox="1"/>
          <p:nvPr/>
        </p:nvSpPr>
        <p:spPr>
          <a:xfrm>
            <a:off x="6948983" y="5744016"/>
            <a:ext cx="4149538" cy="500137"/>
          </a:xfrm>
          <a:prstGeom prst="rect">
            <a:avLst/>
          </a:prstGeom>
          <a:noFill/>
        </p:spPr>
        <p:txBody>
          <a:bodyPr wrap="square" rtlCol="0">
            <a:spAutoFit/>
          </a:bodyPr>
          <a:lstStyle/>
          <a:p>
            <a:r>
              <a:rPr lang="en-GB" sz="1600" dirty="0"/>
              <a:t>Goldstein 2006 </a:t>
            </a:r>
            <a:r>
              <a:rPr lang="en-GB" sz="1600" dirty="0" err="1"/>
              <a:t>Sp.Sc.Rev</a:t>
            </a:r>
            <a:r>
              <a:rPr lang="en-GB" sz="1600" dirty="0"/>
              <a:t>.</a:t>
            </a:r>
          </a:p>
          <a:p>
            <a:r>
              <a:rPr lang="en-GB" sz="1050" dirty="0"/>
              <a:t>https://link.springer.com/article/10.1007/s11214-006-9105-y</a:t>
            </a:r>
          </a:p>
        </p:txBody>
      </p:sp>
      <p:sp>
        <p:nvSpPr>
          <p:cNvPr id="6" name="TextBox 5">
            <a:extLst>
              <a:ext uri="{FF2B5EF4-FFF2-40B4-BE49-F238E27FC236}">
                <a16:creationId xmlns:a16="http://schemas.microsoft.com/office/drawing/2014/main" id="{80A5C0B5-2A0F-77F6-08E8-99994F9241EE}"/>
              </a:ext>
            </a:extLst>
          </p:cNvPr>
          <p:cNvSpPr txBox="1"/>
          <p:nvPr/>
        </p:nvSpPr>
        <p:spPr>
          <a:xfrm>
            <a:off x="800821" y="1795232"/>
            <a:ext cx="5256584" cy="1200329"/>
          </a:xfrm>
          <a:prstGeom prst="rect">
            <a:avLst/>
          </a:prstGeom>
          <a:solidFill>
            <a:srgbClr val="FFFF00"/>
          </a:solidFill>
          <a:ln w="31750">
            <a:solidFill>
              <a:schemeClr val="accent1"/>
            </a:solidFill>
          </a:ln>
        </p:spPr>
        <p:txBody>
          <a:bodyPr wrap="square" rtlCol="0">
            <a:spAutoFit/>
          </a:bodyPr>
          <a:lstStyle/>
          <a:p>
            <a:r>
              <a:rPr lang="en-GB" b="1" dirty="0"/>
              <a:t>Task 2</a:t>
            </a:r>
          </a:p>
          <a:p>
            <a:endParaRPr lang="en-GB" b="1" dirty="0"/>
          </a:p>
          <a:p>
            <a:r>
              <a:rPr lang="en-GB" b="1" dirty="0"/>
              <a:t>Read Goldstein 2006 paper (Section 1 and section 3)</a:t>
            </a:r>
          </a:p>
          <a:p>
            <a:endParaRPr lang="en-GB" b="1" dirty="0"/>
          </a:p>
        </p:txBody>
      </p:sp>
      <p:sp>
        <p:nvSpPr>
          <p:cNvPr id="3" name="TextBox 2">
            <a:extLst>
              <a:ext uri="{FF2B5EF4-FFF2-40B4-BE49-F238E27FC236}">
                <a16:creationId xmlns:a16="http://schemas.microsoft.com/office/drawing/2014/main" id="{4152CADD-4AED-FA7E-A8B6-75FBEC9CE57A}"/>
              </a:ext>
            </a:extLst>
          </p:cNvPr>
          <p:cNvSpPr txBox="1"/>
          <p:nvPr/>
        </p:nvSpPr>
        <p:spPr>
          <a:xfrm>
            <a:off x="800821" y="3381831"/>
            <a:ext cx="4896545" cy="2862322"/>
          </a:xfrm>
          <a:prstGeom prst="rect">
            <a:avLst/>
          </a:prstGeom>
          <a:solidFill>
            <a:schemeClr val="accent5"/>
          </a:solidFill>
          <a:ln w="31750">
            <a:solidFill>
              <a:schemeClr val="accent1"/>
            </a:solidFill>
          </a:ln>
        </p:spPr>
        <p:txBody>
          <a:bodyPr wrap="square" rtlCol="0">
            <a:spAutoFit/>
          </a:bodyPr>
          <a:lstStyle/>
          <a:p>
            <a:r>
              <a:rPr lang="en-GB" b="1" dirty="0"/>
              <a:t>Key facts</a:t>
            </a:r>
          </a:p>
          <a:p>
            <a:pPr marL="342900" indent="-342900">
              <a:buAutoNum type="arabicPeriod"/>
            </a:pPr>
            <a:r>
              <a:rPr lang="en-GB" dirty="0"/>
              <a:t>If we know where the plasmapause is, then we probably know where the inner edge of the outer radiation belt is </a:t>
            </a:r>
            <a:r>
              <a:rPr lang="en-GB" b="1" dirty="0"/>
              <a:t>(see Goldstein paper)</a:t>
            </a:r>
            <a:br>
              <a:rPr lang="en-GB" dirty="0"/>
            </a:br>
            <a:endParaRPr lang="en-GB" dirty="0"/>
          </a:p>
          <a:p>
            <a:pPr marL="342900" indent="-342900">
              <a:buAutoNum type="arabicPeriod"/>
            </a:pPr>
            <a:r>
              <a:rPr lang="en-GB" dirty="0"/>
              <a:t>There are some important particle acceleration methods that only happen outside the plasmasphere. This is due to interactions with whistler mode chorus waves</a:t>
            </a:r>
          </a:p>
          <a:p>
            <a:r>
              <a:rPr lang="en-GB" b="1" dirty="0"/>
              <a:t>      (See reference [4] section 3.1)</a:t>
            </a:r>
          </a:p>
        </p:txBody>
      </p:sp>
    </p:spTree>
    <p:extLst>
      <p:ext uri="{BB962C8B-B14F-4D97-AF65-F5344CB8AC3E}">
        <p14:creationId xmlns:p14="http://schemas.microsoft.com/office/powerpoint/2010/main" val="99228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700B27-8BE7-1721-71F9-34BF5A35173F}"/>
              </a:ext>
            </a:extLst>
          </p:cNvPr>
          <p:cNvSpPr txBox="1"/>
          <p:nvPr/>
        </p:nvSpPr>
        <p:spPr>
          <a:xfrm>
            <a:off x="108223" y="188640"/>
            <a:ext cx="11449272" cy="369332"/>
          </a:xfrm>
          <a:prstGeom prst="rect">
            <a:avLst/>
          </a:prstGeom>
          <a:noFill/>
        </p:spPr>
        <p:txBody>
          <a:bodyPr wrap="square" rtlCol="0">
            <a:spAutoFit/>
          </a:bodyPr>
          <a:lstStyle/>
          <a:p>
            <a:r>
              <a:rPr lang="en-GB" b="1" dirty="0"/>
              <a:t>The Plasmapause is the outer boundary of the plasmasphere</a:t>
            </a:r>
          </a:p>
        </p:txBody>
      </p:sp>
      <p:pic>
        <p:nvPicPr>
          <p:cNvPr id="4" name="Picture 3">
            <a:extLst>
              <a:ext uri="{FF2B5EF4-FFF2-40B4-BE49-F238E27FC236}">
                <a16:creationId xmlns:a16="http://schemas.microsoft.com/office/drawing/2014/main" id="{7BEEBDD7-B4D2-2DEE-022C-502FA58FD64C}"/>
              </a:ext>
            </a:extLst>
          </p:cNvPr>
          <p:cNvPicPr>
            <a:picLocks noChangeAspect="1"/>
          </p:cNvPicPr>
          <p:nvPr/>
        </p:nvPicPr>
        <p:blipFill>
          <a:blip r:embed="rId2"/>
          <a:stretch>
            <a:fillRect/>
          </a:stretch>
        </p:blipFill>
        <p:spPr>
          <a:xfrm>
            <a:off x="1536531" y="1196753"/>
            <a:ext cx="7875657" cy="5032840"/>
          </a:xfrm>
          <a:prstGeom prst="rect">
            <a:avLst/>
          </a:prstGeom>
        </p:spPr>
      </p:pic>
      <p:sp>
        <p:nvSpPr>
          <p:cNvPr id="5" name="TextBox 4">
            <a:extLst>
              <a:ext uri="{FF2B5EF4-FFF2-40B4-BE49-F238E27FC236}">
                <a16:creationId xmlns:a16="http://schemas.microsoft.com/office/drawing/2014/main" id="{80D93C19-3451-8E72-2922-7354E4BA7878}"/>
              </a:ext>
            </a:extLst>
          </p:cNvPr>
          <p:cNvSpPr txBox="1"/>
          <p:nvPr/>
        </p:nvSpPr>
        <p:spPr>
          <a:xfrm>
            <a:off x="1548383" y="6211669"/>
            <a:ext cx="7344816" cy="646331"/>
          </a:xfrm>
          <a:prstGeom prst="rect">
            <a:avLst/>
          </a:prstGeom>
          <a:noFill/>
        </p:spPr>
        <p:txBody>
          <a:bodyPr wrap="square" rtlCol="0">
            <a:spAutoFit/>
          </a:bodyPr>
          <a:lstStyle/>
          <a:p>
            <a:r>
              <a:rPr lang="en-GB" dirty="0"/>
              <a:t>Carpenter &amp; Andersen 1992 https://agupubs.onlinelibrary.wiley.com/doi/10.1029/91JA01548</a:t>
            </a:r>
          </a:p>
        </p:txBody>
      </p:sp>
      <p:sp>
        <p:nvSpPr>
          <p:cNvPr id="6" name="TextBox 5">
            <a:extLst>
              <a:ext uri="{FF2B5EF4-FFF2-40B4-BE49-F238E27FC236}">
                <a16:creationId xmlns:a16="http://schemas.microsoft.com/office/drawing/2014/main" id="{D63C65FC-56E7-01B7-B08E-4EEA3F5AFC9F}"/>
              </a:ext>
            </a:extLst>
          </p:cNvPr>
          <p:cNvSpPr txBox="1"/>
          <p:nvPr/>
        </p:nvSpPr>
        <p:spPr>
          <a:xfrm>
            <a:off x="9109223" y="1707971"/>
            <a:ext cx="2880320" cy="3416320"/>
          </a:xfrm>
          <a:prstGeom prst="rect">
            <a:avLst/>
          </a:prstGeom>
          <a:noFill/>
        </p:spPr>
        <p:txBody>
          <a:bodyPr wrap="square" rtlCol="0">
            <a:spAutoFit/>
          </a:bodyPr>
          <a:lstStyle/>
          <a:p>
            <a:r>
              <a:rPr lang="en-GB" b="1" dirty="0"/>
              <a:t>Plasmapause is where the density drops.</a:t>
            </a:r>
          </a:p>
          <a:p>
            <a:endParaRPr lang="en-GB" b="1" dirty="0"/>
          </a:p>
          <a:p>
            <a:r>
              <a:rPr lang="en-GB" b="1" dirty="0"/>
              <a:t> Sometimes it drops very quickly, </a:t>
            </a:r>
          </a:p>
          <a:p>
            <a:endParaRPr lang="en-GB" b="1" dirty="0"/>
          </a:p>
          <a:p>
            <a:r>
              <a:rPr lang="en-GB" b="1" dirty="0"/>
              <a:t>and sometimes it drops slowly</a:t>
            </a:r>
          </a:p>
          <a:p>
            <a:endParaRPr lang="en-GB" b="1" dirty="0"/>
          </a:p>
          <a:p>
            <a:r>
              <a:rPr lang="en-GB" b="1" dirty="0"/>
              <a:t>It is not always easy to find it!</a:t>
            </a:r>
          </a:p>
          <a:p>
            <a:endParaRPr lang="en-GB" dirty="0"/>
          </a:p>
        </p:txBody>
      </p:sp>
      <p:sp>
        <p:nvSpPr>
          <p:cNvPr id="7" name="Arrow: Right 6">
            <a:extLst>
              <a:ext uri="{FF2B5EF4-FFF2-40B4-BE49-F238E27FC236}">
                <a16:creationId xmlns:a16="http://schemas.microsoft.com/office/drawing/2014/main" id="{7190992B-6B74-6BE6-2A45-A0DBC5350ACD}"/>
              </a:ext>
            </a:extLst>
          </p:cNvPr>
          <p:cNvSpPr/>
          <p:nvPr/>
        </p:nvSpPr>
        <p:spPr>
          <a:xfrm rot="10800000">
            <a:off x="4572719" y="2782962"/>
            <a:ext cx="432048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8" name="Arrow: Right 7">
            <a:extLst>
              <a:ext uri="{FF2B5EF4-FFF2-40B4-BE49-F238E27FC236}">
                <a16:creationId xmlns:a16="http://schemas.microsoft.com/office/drawing/2014/main" id="{521AAA96-8EC1-43D8-2C12-31732091A8DB}"/>
              </a:ext>
            </a:extLst>
          </p:cNvPr>
          <p:cNvSpPr/>
          <p:nvPr/>
        </p:nvSpPr>
        <p:spPr>
          <a:xfrm rot="10800000">
            <a:off x="6081759" y="3410615"/>
            <a:ext cx="288032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Tree>
    <p:extLst>
      <p:ext uri="{BB962C8B-B14F-4D97-AF65-F5344CB8AC3E}">
        <p14:creationId xmlns:p14="http://schemas.microsoft.com/office/powerpoint/2010/main" val="410448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BF65C-E60F-C45C-C22A-5CC8FDAAF785}"/>
              </a:ext>
            </a:extLst>
          </p:cNvPr>
          <p:cNvSpPr txBox="1"/>
          <p:nvPr/>
        </p:nvSpPr>
        <p:spPr>
          <a:xfrm>
            <a:off x="-26187" y="-33194"/>
            <a:ext cx="11521280" cy="369332"/>
          </a:xfrm>
          <a:prstGeom prst="rect">
            <a:avLst/>
          </a:prstGeom>
          <a:noFill/>
        </p:spPr>
        <p:txBody>
          <a:bodyPr wrap="square" rtlCol="0">
            <a:spAutoFit/>
          </a:bodyPr>
          <a:lstStyle/>
          <a:p>
            <a:r>
              <a:rPr lang="en-GB" b="1" dirty="0"/>
              <a:t>Two different models of the </a:t>
            </a:r>
            <a:r>
              <a:rPr lang="en-GB" b="1"/>
              <a:t>plasmapause location</a:t>
            </a:r>
            <a:endParaRPr lang="en-GB" b="1" dirty="0"/>
          </a:p>
        </p:txBody>
      </p:sp>
      <p:sp>
        <p:nvSpPr>
          <p:cNvPr id="5" name="TextBox 4">
            <a:extLst>
              <a:ext uri="{FF2B5EF4-FFF2-40B4-BE49-F238E27FC236}">
                <a16:creationId xmlns:a16="http://schemas.microsoft.com/office/drawing/2014/main" id="{6542C64B-1731-77D7-DB4E-30ECEF752672}"/>
              </a:ext>
            </a:extLst>
          </p:cNvPr>
          <p:cNvSpPr txBox="1"/>
          <p:nvPr/>
        </p:nvSpPr>
        <p:spPr>
          <a:xfrm>
            <a:off x="324247" y="5221040"/>
            <a:ext cx="11737304" cy="1477328"/>
          </a:xfrm>
          <a:prstGeom prst="rect">
            <a:avLst/>
          </a:prstGeom>
          <a:solidFill>
            <a:srgbClr val="FFFF00"/>
          </a:solidFill>
          <a:ln w="31750">
            <a:solidFill>
              <a:schemeClr val="accent1"/>
            </a:solidFill>
          </a:ln>
        </p:spPr>
        <p:txBody>
          <a:bodyPr wrap="square" rtlCol="0">
            <a:spAutoFit/>
          </a:bodyPr>
          <a:lstStyle/>
          <a:p>
            <a:r>
              <a:rPr lang="en-GB" b="1" dirty="0"/>
              <a:t>Task 3</a:t>
            </a:r>
          </a:p>
          <a:p>
            <a:pPr marL="285750" indent="-285750">
              <a:buFont typeface="Arial" panose="020B0604020202020204" pitchFamily="34" charset="0"/>
              <a:buChar char="•"/>
            </a:pPr>
            <a:r>
              <a:rPr lang="en-GB" dirty="0"/>
              <a:t>What is a geomagnetic index?</a:t>
            </a:r>
          </a:p>
          <a:p>
            <a:pPr marL="285750" indent="-285750">
              <a:buFont typeface="Arial" panose="020B0604020202020204" pitchFamily="34" charset="0"/>
              <a:buChar char="•"/>
            </a:pPr>
            <a:r>
              <a:rPr lang="en-GB" dirty="0"/>
              <a:t>What is the </a:t>
            </a:r>
            <a:r>
              <a:rPr lang="en-GB" dirty="0" err="1"/>
              <a:t>Kp</a:t>
            </a:r>
            <a:r>
              <a:rPr lang="en-GB" dirty="0"/>
              <a:t> geomagnetic index and what does a value of </a:t>
            </a:r>
            <a:r>
              <a:rPr lang="en-GB" dirty="0" err="1"/>
              <a:t>Kp</a:t>
            </a:r>
            <a:r>
              <a:rPr lang="en-GB" dirty="0"/>
              <a:t> = … refer to? (Also known as the planetary K-index?)</a:t>
            </a:r>
          </a:p>
          <a:p>
            <a:pPr marL="285750" indent="-285750">
              <a:buFont typeface="Arial" panose="020B0604020202020204" pitchFamily="34" charset="0"/>
              <a:buChar char="•"/>
            </a:pPr>
            <a:r>
              <a:rPr lang="en-GB" dirty="0"/>
              <a:t>Can you find any other geomagnetic indices that are used for space weather?</a:t>
            </a:r>
          </a:p>
          <a:p>
            <a:endParaRPr lang="en-GB" b="1" dirty="0"/>
          </a:p>
        </p:txBody>
      </p:sp>
      <p:pic>
        <p:nvPicPr>
          <p:cNvPr id="4" name="Picture 3">
            <a:extLst>
              <a:ext uri="{FF2B5EF4-FFF2-40B4-BE49-F238E27FC236}">
                <a16:creationId xmlns:a16="http://schemas.microsoft.com/office/drawing/2014/main" id="{BFDCABBC-99A1-0D78-9A90-1D00B8CA4910}"/>
              </a:ext>
            </a:extLst>
          </p:cNvPr>
          <p:cNvPicPr>
            <a:picLocks noChangeAspect="1"/>
          </p:cNvPicPr>
          <p:nvPr/>
        </p:nvPicPr>
        <p:blipFill>
          <a:blip r:embed="rId2"/>
          <a:stretch>
            <a:fillRect/>
          </a:stretch>
        </p:blipFill>
        <p:spPr>
          <a:xfrm>
            <a:off x="1980431" y="607693"/>
            <a:ext cx="2952700" cy="4077072"/>
          </a:xfrm>
          <a:prstGeom prst="rect">
            <a:avLst/>
          </a:prstGeom>
        </p:spPr>
      </p:pic>
      <p:sp>
        <p:nvSpPr>
          <p:cNvPr id="6" name="TextBox 5">
            <a:extLst>
              <a:ext uri="{FF2B5EF4-FFF2-40B4-BE49-F238E27FC236}">
                <a16:creationId xmlns:a16="http://schemas.microsoft.com/office/drawing/2014/main" id="{50BF664B-038A-C912-C563-4B112D47E4E8}"/>
              </a:ext>
            </a:extLst>
          </p:cNvPr>
          <p:cNvSpPr txBox="1"/>
          <p:nvPr/>
        </p:nvSpPr>
        <p:spPr>
          <a:xfrm>
            <a:off x="1764407" y="4740876"/>
            <a:ext cx="7344816" cy="430887"/>
          </a:xfrm>
          <a:prstGeom prst="rect">
            <a:avLst/>
          </a:prstGeom>
          <a:noFill/>
        </p:spPr>
        <p:txBody>
          <a:bodyPr wrap="square" rtlCol="0">
            <a:spAutoFit/>
          </a:bodyPr>
          <a:lstStyle/>
          <a:p>
            <a:r>
              <a:rPr lang="en-GB" sz="1100" dirty="0"/>
              <a:t>Carpenter &amp; Andersen 1992 </a:t>
            </a:r>
          </a:p>
          <a:p>
            <a:r>
              <a:rPr lang="en-GB" sz="1100" dirty="0"/>
              <a:t>https://agupubs.onlinelibrary.wiley.com/doi/10.1029/91JA01548</a:t>
            </a:r>
          </a:p>
        </p:txBody>
      </p:sp>
      <p:sp>
        <p:nvSpPr>
          <p:cNvPr id="7" name="TextBox 6">
            <a:extLst>
              <a:ext uri="{FF2B5EF4-FFF2-40B4-BE49-F238E27FC236}">
                <a16:creationId xmlns:a16="http://schemas.microsoft.com/office/drawing/2014/main" id="{601DF213-A581-F5C1-9063-0174EE2C2682}"/>
              </a:ext>
            </a:extLst>
          </p:cNvPr>
          <p:cNvSpPr txBox="1"/>
          <p:nvPr/>
        </p:nvSpPr>
        <p:spPr>
          <a:xfrm>
            <a:off x="108223" y="548680"/>
            <a:ext cx="1800200" cy="4278094"/>
          </a:xfrm>
          <a:prstGeom prst="rect">
            <a:avLst/>
          </a:prstGeom>
          <a:noFill/>
        </p:spPr>
        <p:txBody>
          <a:bodyPr wrap="square" rtlCol="0">
            <a:spAutoFit/>
          </a:bodyPr>
          <a:lstStyle/>
          <a:p>
            <a:r>
              <a:rPr lang="en-GB" sz="1600" b="1" dirty="0"/>
              <a:t>1. Equation for plasmapause location (</a:t>
            </a:r>
            <a:r>
              <a:rPr lang="en-GB" sz="1600" b="1" dirty="0" err="1"/>
              <a:t>Lppi</a:t>
            </a:r>
            <a:r>
              <a:rPr lang="en-GB" sz="1600" b="1" dirty="0"/>
              <a:t>) that is a function of “</a:t>
            </a:r>
            <a:r>
              <a:rPr lang="en-GB" sz="1600" b="1" dirty="0" err="1"/>
              <a:t>Kp</a:t>
            </a:r>
            <a:r>
              <a:rPr lang="en-GB" sz="1600" b="1" dirty="0"/>
              <a:t>”</a:t>
            </a:r>
          </a:p>
          <a:p>
            <a:endParaRPr lang="en-GB" sz="1600" b="1" dirty="0"/>
          </a:p>
          <a:p>
            <a:r>
              <a:rPr lang="en-GB" sz="1600" b="1" dirty="0" err="1"/>
              <a:t>Kp</a:t>
            </a:r>
            <a:r>
              <a:rPr lang="en-GB" sz="1600" b="1" dirty="0"/>
              <a:t> is a geomagnetic index</a:t>
            </a:r>
          </a:p>
          <a:p>
            <a:endParaRPr lang="en-GB" sz="1600" b="1" dirty="0"/>
          </a:p>
          <a:p>
            <a:r>
              <a:rPr lang="en-GB" sz="1600" b="1" dirty="0"/>
              <a:t>High </a:t>
            </a:r>
            <a:r>
              <a:rPr lang="en-GB" sz="1600" b="1" dirty="0" err="1"/>
              <a:t>Kp</a:t>
            </a:r>
            <a:r>
              <a:rPr lang="en-GB" sz="1600" b="1" dirty="0"/>
              <a:t> means small </a:t>
            </a:r>
            <a:r>
              <a:rPr lang="en-GB" sz="1600" b="1" dirty="0" err="1"/>
              <a:t>Lppi</a:t>
            </a:r>
            <a:r>
              <a:rPr lang="en-GB" sz="1600" b="1" dirty="0"/>
              <a:t> </a:t>
            </a:r>
          </a:p>
          <a:p>
            <a:endParaRPr lang="en-GB" sz="1600" b="1" dirty="0"/>
          </a:p>
          <a:p>
            <a:r>
              <a:rPr lang="en-GB" sz="1600" b="1" dirty="0"/>
              <a:t>This equation is derived by fitting a line to data</a:t>
            </a:r>
          </a:p>
          <a:p>
            <a:endParaRPr lang="en-GB" sz="1600" b="1" dirty="0"/>
          </a:p>
          <a:p>
            <a:r>
              <a:rPr lang="en-GB" sz="1600" b="1" dirty="0"/>
              <a:t>“Empirical Model” </a:t>
            </a:r>
          </a:p>
        </p:txBody>
      </p:sp>
      <p:sp>
        <p:nvSpPr>
          <p:cNvPr id="8" name="Arrow: Right 7">
            <a:extLst>
              <a:ext uri="{FF2B5EF4-FFF2-40B4-BE49-F238E27FC236}">
                <a16:creationId xmlns:a16="http://schemas.microsoft.com/office/drawing/2014/main" id="{A135BC25-BC35-7527-4B96-9FE1EF9345C1}"/>
              </a:ext>
            </a:extLst>
          </p:cNvPr>
          <p:cNvSpPr/>
          <p:nvPr/>
        </p:nvSpPr>
        <p:spPr>
          <a:xfrm rot="19127888">
            <a:off x="1548385" y="3398818"/>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FDBD4DD-6F2E-1908-C34D-EC28428FFF0D}"/>
              </a:ext>
            </a:extLst>
          </p:cNvPr>
          <p:cNvSpPr txBox="1"/>
          <p:nvPr/>
        </p:nvSpPr>
        <p:spPr>
          <a:xfrm>
            <a:off x="5734453" y="2117124"/>
            <a:ext cx="1070514" cy="369332"/>
          </a:xfrm>
          <a:prstGeom prst="rect">
            <a:avLst/>
          </a:prstGeom>
          <a:noFill/>
        </p:spPr>
        <p:txBody>
          <a:bodyPr wrap="square" rtlCol="0">
            <a:spAutoFit/>
          </a:bodyPr>
          <a:lstStyle/>
          <a:p>
            <a:r>
              <a:rPr lang="en-GB" dirty="0"/>
              <a:t>Vs. </a:t>
            </a:r>
          </a:p>
        </p:txBody>
      </p:sp>
      <p:sp>
        <p:nvSpPr>
          <p:cNvPr id="10" name="TextBox 9">
            <a:extLst>
              <a:ext uri="{FF2B5EF4-FFF2-40B4-BE49-F238E27FC236}">
                <a16:creationId xmlns:a16="http://schemas.microsoft.com/office/drawing/2014/main" id="{F9AC7388-6282-AC04-2915-451E00A01329}"/>
              </a:ext>
            </a:extLst>
          </p:cNvPr>
          <p:cNvSpPr txBox="1"/>
          <p:nvPr/>
        </p:nvSpPr>
        <p:spPr>
          <a:xfrm>
            <a:off x="6516935" y="476672"/>
            <a:ext cx="4248472" cy="1846659"/>
          </a:xfrm>
          <a:prstGeom prst="rect">
            <a:avLst/>
          </a:prstGeom>
          <a:noFill/>
        </p:spPr>
        <p:txBody>
          <a:bodyPr wrap="square" rtlCol="0">
            <a:spAutoFit/>
          </a:bodyPr>
          <a:lstStyle/>
          <a:p>
            <a:r>
              <a:rPr lang="en-GB" sz="1600" b="1" dirty="0"/>
              <a:t>2. Apply a definition to the data</a:t>
            </a:r>
          </a:p>
          <a:p>
            <a:r>
              <a:rPr lang="en-GB" sz="1600" b="1" dirty="0"/>
              <a:t>Measure number density of electrons n</a:t>
            </a:r>
            <a:r>
              <a:rPr lang="en-GB" sz="1600" b="1" baseline="-25000" dirty="0"/>
              <a:t>e</a:t>
            </a:r>
            <a:endParaRPr lang="en-GB" sz="1600" b="1" dirty="0"/>
          </a:p>
          <a:p>
            <a:r>
              <a:rPr lang="en-GB" sz="1600" b="1" dirty="0"/>
              <a:t>If spacecraft measures…</a:t>
            </a:r>
          </a:p>
          <a:p>
            <a:endParaRPr lang="en-GB" sz="1600" b="1" dirty="0"/>
          </a:p>
          <a:p>
            <a:r>
              <a:rPr lang="en-GB" sz="1600" b="1" dirty="0"/>
              <a:t>n</a:t>
            </a:r>
            <a:r>
              <a:rPr lang="en-GB" sz="1600" b="1" baseline="-25000" dirty="0"/>
              <a:t>e </a:t>
            </a:r>
            <a:r>
              <a:rPr lang="en-GB" sz="1600" b="1" dirty="0"/>
              <a:t>&lt;100cm</a:t>
            </a:r>
            <a:r>
              <a:rPr lang="en-GB" sz="1600" b="1" baseline="30000" dirty="0"/>
              <a:t>-3 </a:t>
            </a:r>
            <a:r>
              <a:rPr lang="en-GB" sz="1600" b="1" dirty="0"/>
              <a:t>then outside plasmasphere</a:t>
            </a:r>
          </a:p>
          <a:p>
            <a:endParaRPr lang="en-GB" sz="1600" b="1" dirty="0"/>
          </a:p>
          <a:p>
            <a:r>
              <a:rPr lang="en-GB" sz="1600" b="1" dirty="0"/>
              <a:t>n</a:t>
            </a:r>
            <a:r>
              <a:rPr lang="en-GB" sz="1600" b="1" baseline="-25000" dirty="0"/>
              <a:t>e</a:t>
            </a:r>
            <a:r>
              <a:rPr lang="en-GB" sz="1600" b="1" dirty="0"/>
              <a:t>&gt;100cm</a:t>
            </a:r>
            <a:r>
              <a:rPr lang="en-GB" sz="1600" b="1" baseline="30000" dirty="0"/>
              <a:t>-3</a:t>
            </a:r>
            <a:r>
              <a:rPr lang="en-GB" sz="1600" b="1" dirty="0"/>
              <a:t> then inside plasmasphere</a:t>
            </a:r>
          </a:p>
        </p:txBody>
      </p:sp>
      <p:pic>
        <p:nvPicPr>
          <p:cNvPr id="12" name="Picture 11">
            <a:extLst>
              <a:ext uri="{FF2B5EF4-FFF2-40B4-BE49-F238E27FC236}">
                <a16:creationId xmlns:a16="http://schemas.microsoft.com/office/drawing/2014/main" id="{A75540F1-A54D-1BD4-88E4-F28FE86963C9}"/>
              </a:ext>
            </a:extLst>
          </p:cNvPr>
          <p:cNvPicPr>
            <a:picLocks noChangeAspect="1"/>
          </p:cNvPicPr>
          <p:nvPr/>
        </p:nvPicPr>
        <p:blipFill>
          <a:blip r:embed="rId3"/>
          <a:stretch>
            <a:fillRect/>
          </a:stretch>
        </p:blipFill>
        <p:spPr>
          <a:xfrm>
            <a:off x="6660951" y="2287240"/>
            <a:ext cx="5234762" cy="555674"/>
          </a:xfrm>
          <a:prstGeom prst="rect">
            <a:avLst/>
          </a:prstGeom>
        </p:spPr>
      </p:pic>
      <p:pic>
        <p:nvPicPr>
          <p:cNvPr id="14" name="Picture 13">
            <a:extLst>
              <a:ext uri="{FF2B5EF4-FFF2-40B4-BE49-F238E27FC236}">
                <a16:creationId xmlns:a16="http://schemas.microsoft.com/office/drawing/2014/main" id="{06DF6340-793E-F0C5-DE57-F8FB554F91ED}"/>
              </a:ext>
            </a:extLst>
          </p:cNvPr>
          <p:cNvPicPr>
            <a:picLocks noChangeAspect="1"/>
          </p:cNvPicPr>
          <p:nvPr/>
        </p:nvPicPr>
        <p:blipFill>
          <a:blip r:embed="rId4"/>
          <a:stretch>
            <a:fillRect/>
          </a:stretch>
        </p:blipFill>
        <p:spPr>
          <a:xfrm>
            <a:off x="7597055" y="3330993"/>
            <a:ext cx="3780631" cy="798806"/>
          </a:xfrm>
          <a:prstGeom prst="rect">
            <a:avLst/>
          </a:prstGeom>
        </p:spPr>
      </p:pic>
    </p:spTree>
    <p:extLst>
      <p:ext uri="{BB962C8B-B14F-4D97-AF65-F5344CB8AC3E}">
        <p14:creationId xmlns:p14="http://schemas.microsoft.com/office/powerpoint/2010/main" val="7910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p:cNvPicPr>
          <p:nvPr/>
        </p:nvPicPr>
        <p:blipFill>
          <a:blip r:embed="rId3">
            <a:extLst>
              <a:ext uri="{28A0092B-C50C-407E-A947-70E740481C1C}">
                <a14:useLocalDpi xmlns:a14="http://schemas.microsoft.com/office/drawing/2010/main" val="0"/>
              </a:ext>
            </a:extLst>
          </a:blip>
          <a:stretch>
            <a:fillRect/>
          </a:stretch>
        </p:blipFill>
        <p:spPr bwMode="auto">
          <a:xfrm>
            <a:off x="-6350" y="-99392"/>
            <a:ext cx="12276138" cy="613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0" y="-99392"/>
            <a:ext cx="8856662" cy="568325"/>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fontAlgn="auto" hangingPunct="1">
              <a:spcBef>
                <a:spcPct val="50000"/>
              </a:spcBef>
              <a:spcAft>
                <a:spcPts val="0"/>
              </a:spcAft>
              <a:defRPr/>
            </a:pPr>
            <a:r>
              <a:rPr lang="en-US" sz="3100" b="1" dirty="0">
                <a:solidFill>
                  <a:schemeClr val="bg1"/>
                </a:solidFill>
                <a:latin typeface="Arial" charset="0"/>
                <a:ea typeface="+mn-ea"/>
              </a:rPr>
              <a:t>Outline</a:t>
            </a:r>
            <a:endParaRPr lang="en-US" sz="3100" b="1" dirty="0">
              <a:solidFill>
                <a:schemeClr val="bg1"/>
              </a:solidFill>
              <a:latin typeface="+mn-lt"/>
              <a:ea typeface="+mn-ea"/>
            </a:endParaRPr>
          </a:p>
        </p:txBody>
      </p:sp>
      <p:sp>
        <p:nvSpPr>
          <p:cNvPr id="4" name="Text Box 8"/>
          <p:cNvSpPr txBox="1">
            <a:spLocks noChangeArrowheads="1"/>
          </p:cNvSpPr>
          <p:nvPr/>
        </p:nvSpPr>
        <p:spPr bwMode="auto">
          <a:xfrm>
            <a:off x="5940871" y="2492896"/>
            <a:ext cx="5832648" cy="3006208"/>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marL="342900" indent="-342900" eaLnBrk="1" fontAlgn="auto" hangingPunct="1">
              <a:lnSpc>
                <a:spcPct val="120000"/>
              </a:lnSpc>
              <a:spcBef>
                <a:spcPct val="50000"/>
              </a:spcBef>
              <a:spcAft>
                <a:spcPts val="0"/>
              </a:spcAft>
              <a:buFont typeface="Arial" panose="020B0604020202020204" pitchFamily="34" charset="0"/>
              <a:buChar char="•"/>
              <a:defRPr/>
            </a:pPr>
            <a:r>
              <a:rPr lang="en-GB" sz="2400" dirty="0">
                <a:solidFill>
                  <a:schemeClr val="bg1"/>
                </a:solidFill>
                <a:latin typeface="Arial" charset="0"/>
                <a:ea typeface="+mn-ea"/>
              </a:rPr>
              <a:t>What is the magnetosphere?</a:t>
            </a:r>
          </a:p>
          <a:p>
            <a:pPr marL="342900" indent="-342900" eaLnBrk="1" fontAlgn="auto" hangingPunct="1">
              <a:lnSpc>
                <a:spcPct val="120000"/>
              </a:lnSpc>
              <a:spcBef>
                <a:spcPct val="50000"/>
              </a:spcBef>
              <a:spcAft>
                <a:spcPts val="0"/>
              </a:spcAft>
              <a:buFont typeface="Arial" panose="020B0604020202020204" pitchFamily="34" charset="0"/>
              <a:buChar char="•"/>
              <a:defRPr/>
            </a:pPr>
            <a:r>
              <a:rPr lang="en-GB" sz="2400" dirty="0">
                <a:solidFill>
                  <a:schemeClr val="bg1"/>
                </a:solidFill>
                <a:latin typeface="Arial" charset="0"/>
                <a:ea typeface="+mn-ea"/>
              </a:rPr>
              <a:t>What is space weather? </a:t>
            </a:r>
          </a:p>
          <a:p>
            <a:pPr marL="342900" indent="-342900" eaLnBrk="1" fontAlgn="auto" hangingPunct="1">
              <a:lnSpc>
                <a:spcPct val="120000"/>
              </a:lnSpc>
              <a:spcBef>
                <a:spcPct val="50000"/>
              </a:spcBef>
              <a:spcAft>
                <a:spcPts val="0"/>
              </a:spcAft>
              <a:buFont typeface="Arial" panose="020B0604020202020204" pitchFamily="34" charset="0"/>
              <a:buChar char="•"/>
              <a:defRPr/>
            </a:pPr>
            <a:r>
              <a:rPr lang="en-GB" sz="2400" dirty="0">
                <a:solidFill>
                  <a:schemeClr val="bg1"/>
                </a:solidFill>
                <a:latin typeface="Arial" charset="0"/>
                <a:ea typeface="+mn-ea"/>
              </a:rPr>
              <a:t>Earth’s dynamic radiation belts </a:t>
            </a:r>
          </a:p>
          <a:p>
            <a:pPr marL="342900" indent="-342900" eaLnBrk="1" fontAlgn="auto" hangingPunct="1">
              <a:lnSpc>
                <a:spcPct val="120000"/>
              </a:lnSpc>
              <a:spcBef>
                <a:spcPct val="50000"/>
              </a:spcBef>
              <a:spcAft>
                <a:spcPts val="0"/>
              </a:spcAft>
              <a:buFont typeface="Arial" panose="020B0604020202020204" pitchFamily="34" charset="0"/>
              <a:buChar char="•"/>
              <a:defRPr/>
            </a:pPr>
            <a:r>
              <a:rPr lang="en-GB" sz="2400" dirty="0">
                <a:solidFill>
                  <a:schemeClr val="bg1"/>
                </a:solidFill>
                <a:latin typeface="Arial" charset="0"/>
                <a:ea typeface="+mn-ea"/>
              </a:rPr>
              <a:t>Lots of information. Probably too much!</a:t>
            </a:r>
          </a:p>
          <a:p>
            <a:pPr marL="342900" indent="-342900" eaLnBrk="1" fontAlgn="auto" hangingPunct="1">
              <a:lnSpc>
                <a:spcPct val="120000"/>
              </a:lnSpc>
              <a:spcBef>
                <a:spcPct val="50000"/>
              </a:spcBef>
              <a:spcAft>
                <a:spcPts val="0"/>
              </a:spcAft>
              <a:buFont typeface="Arial" panose="020B0604020202020204" pitchFamily="34" charset="0"/>
              <a:buChar char="•"/>
              <a:defRPr/>
            </a:pPr>
            <a:r>
              <a:rPr lang="en-GB" sz="2400" dirty="0">
                <a:solidFill>
                  <a:schemeClr val="bg1"/>
                </a:solidFill>
                <a:latin typeface="Arial" charset="0"/>
                <a:ea typeface="+mn-ea"/>
              </a:rPr>
              <a:t>Don’t worry! </a:t>
            </a:r>
            <a:r>
              <a:rPr lang="en-GB" sz="2400" dirty="0">
                <a:solidFill>
                  <a:schemeClr val="bg1"/>
                </a:solidFill>
                <a:latin typeface="Arial" charset="0"/>
                <a:ea typeface="+mn-ea"/>
                <a:sym typeface="Wingdings" panose="05000000000000000000" pitchFamily="2" charset="2"/>
              </a:rPr>
              <a:t></a:t>
            </a:r>
            <a:endParaRPr lang="en-GB" sz="2400" dirty="0">
              <a:solidFill>
                <a:schemeClr val="bg1"/>
              </a:solidFill>
              <a:latin typeface="Arial" charset="0"/>
              <a:ea typeface="+mn-ea"/>
            </a:endParaRPr>
          </a:p>
        </p:txBody>
      </p:sp>
      <p:sp>
        <p:nvSpPr>
          <p:cNvPr id="10" name="TextBox 9">
            <a:extLst>
              <a:ext uri="{FF2B5EF4-FFF2-40B4-BE49-F238E27FC236}">
                <a16:creationId xmlns:a16="http://schemas.microsoft.com/office/drawing/2014/main" id="{308F85CF-8A59-5743-A668-0500EB8CEA35}"/>
              </a:ext>
            </a:extLst>
          </p:cNvPr>
          <p:cNvSpPr txBox="1"/>
          <p:nvPr/>
        </p:nvSpPr>
        <p:spPr>
          <a:xfrm>
            <a:off x="-54202" y="5765208"/>
            <a:ext cx="691662" cy="323165"/>
          </a:xfrm>
          <a:prstGeom prst="rect">
            <a:avLst/>
          </a:prstGeom>
          <a:noFill/>
        </p:spPr>
        <p:txBody>
          <a:bodyPr wrap="square" rtlCol="0">
            <a:spAutoFit/>
          </a:bodyPr>
          <a:lstStyle/>
          <a:p>
            <a:r>
              <a:rPr lang="en-US" sz="1500" b="1" dirty="0">
                <a:solidFill>
                  <a:schemeClr val="bg1"/>
                </a:solidFill>
              </a:rPr>
              <a:t>NASA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AB2FCD-374F-0BCD-CA91-AEF0225EDAEA}"/>
              </a:ext>
            </a:extLst>
          </p:cNvPr>
          <p:cNvSpPr txBox="1"/>
          <p:nvPr/>
        </p:nvSpPr>
        <p:spPr>
          <a:xfrm>
            <a:off x="180231" y="322496"/>
            <a:ext cx="10369152" cy="707886"/>
          </a:xfrm>
          <a:prstGeom prst="rect">
            <a:avLst/>
          </a:prstGeom>
          <a:noFill/>
        </p:spPr>
        <p:txBody>
          <a:bodyPr wrap="square" rtlCol="0">
            <a:spAutoFit/>
          </a:bodyPr>
          <a:lstStyle/>
          <a:p>
            <a:r>
              <a:rPr lang="en-GB" sz="2000" b="1" dirty="0"/>
              <a:t>How do I know where I am in the magnetosphere?</a:t>
            </a:r>
          </a:p>
          <a:p>
            <a:r>
              <a:rPr lang="en-GB" sz="2000" b="1" dirty="0"/>
              <a:t>Coordinates are L, MLT(Magnetic Local Time) and MLAT (Magnetic latitude)</a:t>
            </a:r>
          </a:p>
        </p:txBody>
      </p:sp>
      <p:pic>
        <p:nvPicPr>
          <p:cNvPr id="1026" name="Picture 2" descr="L-shell - Wikipedia">
            <a:extLst>
              <a:ext uri="{FF2B5EF4-FFF2-40B4-BE49-F238E27FC236}">
                <a16:creationId xmlns:a16="http://schemas.microsoft.com/office/drawing/2014/main" id="{579FEBD4-57B6-35B2-A935-24ADD3907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31" y="1323802"/>
            <a:ext cx="5701149" cy="22905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1F5B70-5143-65D6-F629-4416C8F7B271}"/>
              </a:ext>
            </a:extLst>
          </p:cNvPr>
          <p:cNvSpPr txBox="1"/>
          <p:nvPr/>
        </p:nvSpPr>
        <p:spPr>
          <a:xfrm>
            <a:off x="252239" y="3792260"/>
            <a:ext cx="2736304" cy="1200329"/>
          </a:xfrm>
          <a:prstGeom prst="rect">
            <a:avLst/>
          </a:prstGeom>
          <a:noFill/>
        </p:spPr>
        <p:txBody>
          <a:bodyPr wrap="square" rtlCol="0">
            <a:spAutoFit/>
          </a:bodyPr>
          <a:lstStyle/>
          <a:p>
            <a:r>
              <a:rPr lang="en-GB" b="1" dirty="0"/>
              <a:t>L-Shell</a:t>
            </a:r>
          </a:p>
          <a:p>
            <a:r>
              <a:rPr lang="en-GB" dirty="0"/>
              <a:t>(number of Earth radii at geomagnetic equator)</a:t>
            </a:r>
          </a:p>
          <a:p>
            <a:r>
              <a:rPr lang="en-GB" b="1" dirty="0"/>
              <a:t>[see reference 1]</a:t>
            </a:r>
            <a:endParaRPr lang="en-GB" dirty="0"/>
          </a:p>
        </p:txBody>
      </p:sp>
      <p:sp>
        <p:nvSpPr>
          <p:cNvPr id="4" name="TextBox 3">
            <a:extLst>
              <a:ext uri="{FF2B5EF4-FFF2-40B4-BE49-F238E27FC236}">
                <a16:creationId xmlns:a16="http://schemas.microsoft.com/office/drawing/2014/main" id="{99E0EE5B-92FB-D423-28B6-318E5004FD3E}"/>
              </a:ext>
            </a:extLst>
          </p:cNvPr>
          <p:cNvSpPr txBox="1"/>
          <p:nvPr/>
        </p:nvSpPr>
        <p:spPr>
          <a:xfrm>
            <a:off x="6228903" y="1844824"/>
            <a:ext cx="5256584" cy="1477328"/>
          </a:xfrm>
          <a:prstGeom prst="rect">
            <a:avLst/>
          </a:prstGeom>
          <a:solidFill>
            <a:srgbClr val="FFFF00"/>
          </a:solidFill>
          <a:ln w="31750">
            <a:solidFill>
              <a:schemeClr val="accent1"/>
            </a:solidFill>
          </a:ln>
        </p:spPr>
        <p:txBody>
          <a:bodyPr wrap="square" rtlCol="0">
            <a:spAutoFit/>
          </a:bodyPr>
          <a:lstStyle/>
          <a:p>
            <a:r>
              <a:rPr lang="en-GB" b="1" dirty="0"/>
              <a:t>Homework task 1</a:t>
            </a:r>
          </a:p>
          <a:p>
            <a:endParaRPr lang="en-GB" b="1" dirty="0"/>
          </a:p>
          <a:p>
            <a:r>
              <a:rPr lang="en-GB" b="1" dirty="0"/>
              <a:t>What is (geo-)magnetic local time (MLT)?</a:t>
            </a:r>
          </a:p>
          <a:p>
            <a:endParaRPr lang="en-GB" b="1" dirty="0"/>
          </a:p>
          <a:p>
            <a:r>
              <a:rPr lang="en-GB" b="1" dirty="0"/>
              <a:t>What is (geo-)magnetic latitude (MLAT)?</a:t>
            </a:r>
          </a:p>
        </p:txBody>
      </p:sp>
    </p:spTree>
    <p:extLst>
      <p:ext uri="{BB962C8B-B14F-4D97-AF65-F5344CB8AC3E}">
        <p14:creationId xmlns:p14="http://schemas.microsoft.com/office/powerpoint/2010/main" val="1890926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0D526-ABD3-30E8-1210-D42859ABAD1D}"/>
              </a:ext>
            </a:extLst>
          </p:cNvPr>
          <p:cNvPicPr>
            <a:picLocks noChangeAspect="1"/>
          </p:cNvPicPr>
          <p:nvPr/>
        </p:nvPicPr>
        <p:blipFill>
          <a:blip r:embed="rId3"/>
          <a:stretch>
            <a:fillRect/>
          </a:stretch>
        </p:blipFill>
        <p:spPr>
          <a:xfrm>
            <a:off x="1027805" y="2587932"/>
            <a:ext cx="4505575" cy="4076473"/>
          </a:xfrm>
          <a:prstGeom prst="rect">
            <a:avLst/>
          </a:prstGeom>
        </p:spPr>
      </p:pic>
      <p:pic>
        <p:nvPicPr>
          <p:cNvPr id="1026" name="Picture 2" descr="Sun">
            <a:extLst>
              <a:ext uri="{FF2B5EF4-FFF2-40B4-BE49-F238E27FC236}">
                <a16:creationId xmlns:a16="http://schemas.microsoft.com/office/drawing/2014/main" id="{E8FAE705-28C4-B104-995B-E1E24F532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431" y="479232"/>
            <a:ext cx="26003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5FE6D1F-25CB-E9A0-493D-07E7A7FFCA0F}"/>
              </a:ext>
            </a:extLst>
          </p:cNvPr>
          <p:cNvPicPr>
            <a:picLocks noChangeAspect="1"/>
          </p:cNvPicPr>
          <p:nvPr/>
        </p:nvPicPr>
        <p:blipFill>
          <a:blip r:embed="rId5"/>
          <a:stretch>
            <a:fillRect/>
          </a:stretch>
        </p:blipFill>
        <p:spPr>
          <a:xfrm>
            <a:off x="5652839" y="321577"/>
            <a:ext cx="6257925" cy="3095625"/>
          </a:xfrm>
          <a:prstGeom prst="rect">
            <a:avLst/>
          </a:prstGeom>
        </p:spPr>
      </p:pic>
      <p:pic>
        <p:nvPicPr>
          <p:cNvPr id="7" name="Picture 6">
            <a:extLst>
              <a:ext uri="{FF2B5EF4-FFF2-40B4-BE49-F238E27FC236}">
                <a16:creationId xmlns:a16="http://schemas.microsoft.com/office/drawing/2014/main" id="{31FF9170-D205-E9C4-3B45-73079CD01A42}"/>
              </a:ext>
            </a:extLst>
          </p:cNvPr>
          <p:cNvPicPr>
            <a:picLocks noChangeAspect="1"/>
          </p:cNvPicPr>
          <p:nvPr/>
        </p:nvPicPr>
        <p:blipFill>
          <a:blip r:embed="rId6"/>
          <a:stretch>
            <a:fillRect/>
          </a:stretch>
        </p:blipFill>
        <p:spPr>
          <a:xfrm>
            <a:off x="7718273" y="3653685"/>
            <a:ext cx="2127055" cy="3095625"/>
          </a:xfrm>
          <a:prstGeom prst="rect">
            <a:avLst/>
          </a:prstGeom>
        </p:spPr>
      </p:pic>
      <p:sp>
        <p:nvSpPr>
          <p:cNvPr id="8" name="TextBox 7">
            <a:extLst>
              <a:ext uri="{FF2B5EF4-FFF2-40B4-BE49-F238E27FC236}">
                <a16:creationId xmlns:a16="http://schemas.microsoft.com/office/drawing/2014/main" id="{23678BFC-16D0-B4CF-A3AA-53AAD68199E9}"/>
              </a:ext>
            </a:extLst>
          </p:cNvPr>
          <p:cNvSpPr txBox="1"/>
          <p:nvPr/>
        </p:nvSpPr>
        <p:spPr>
          <a:xfrm>
            <a:off x="108223" y="5157192"/>
            <a:ext cx="1728192" cy="646331"/>
          </a:xfrm>
          <a:prstGeom prst="rect">
            <a:avLst/>
          </a:prstGeom>
          <a:noFill/>
        </p:spPr>
        <p:txBody>
          <a:bodyPr wrap="square" rtlCol="0">
            <a:spAutoFit/>
          </a:bodyPr>
          <a:lstStyle/>
          <a:p>
            <a:r>
              <a:rPr lang="en-GB" dirty="0"/>
              <a:t>Carpenter&amp; Andersen 1992 </a:t>
            </a:r>
          </a:p>
        </p:txBody>
      </p:sp>
      <p:sp>
        <p:nvSpPr>
          <p:cNvPr id="9" name="TextBox 8">
            <a:extLst>
              <a:ext uri="{FF2B5EF4-FFF2-40B4-BE49-F238E27FC236}">
                <a16:creationId xmlns:a16="http://schemas.microsoft.com/office/drawing/2014/main" id="{E837C033-229C-ED35-D3CA-A7064268AA88}"/>
              </a:ext>
            </a:extLst>
          </p:cNvPr>
          <p:cNvSpPr txBox="1"/>
          <p:nvPr/>
        </p:nvSpPr>
        <p:spPr>
          <a:xfrm>
            <a:off x="108222" y="321577"/>
            <a:ext cx="2600325" cy="461665"/>
          </a:xfrm>
          <a:prstGeom prst="rect">
            <a:avLst/>
          </a:prstGeom>
          <a:noFill/>
        </p:spPr>
        <p:txBody>
          <a:bodyPr wrap="square" rtlCol="0">
            <a:spAutoFit/>
          </a:bodyPr>
          <a:lstStyle/>
          <a:p>
            <a:r>
              <a:rPr lang="en-GB" sz="2400" b="1" dirty="0"/>
              <a:t>Task 1 MLT</a:t>
            </a:r>
          </a:p>
        </p:txBody>
      </p:sp>
    </p:spTree>
    <p:extLst>
      <p:ext uri="{BB962C8B-B14F-4D97-AF65-F5344CB8AC3E}">
        <p14:creationId xmlns:p14="http://schemas.microsoft.com/office/powerpoint/2010/main" val="426571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837C033-229C-ED35-D3CA-A7064268AA88}"/>
              </a:ext>
            </a:extLst>
          </p:cNvPr>
          <p:cNvSpPr txBox="1"/>
          <p:nvPr/>
        </p:nvSpPr>
        <p:spPr>
          <a:xfrm>
            <a:off x="108223" y="321577"/>
            <a:ext cx="2736304" cy="461665"/>
          </a:xfrm>
          <a:prstGeom prst="rect">
            <a:avLst/>
          </a:prstGeom>
          <a:noFill/>
        </p:spPr>
        <p:txBody>
          <a:bodyPr wrap="square" rtlCol="0">
            <a:spAutoFit/>
          </a:bodyPr>
          <a:lstStyle/>
          <a:p>
            <a:r>
              <a:rPr lang="en-GB" sz="2400" b="1" dirty="0"/>
              <a:t>Task 1 MLAT</a:t>
            </a:r>
          </a:p>
        </p:txBody>
      </p:sp>
      <p:sp>
        <p:nvSpPr>
          <p:cNvPr id="16" name="TextBox 15">
            <a:extLst>
              <a:ext uri="{FF2B5EF4-FFF2-40B4-BE49-F238E27FC236}">
                <a16:creationId xmlns:a16="http://schemas.microsoft.com/office/drawing/2014/main" id="{9E559D13-1B3D-241A-B0B0-F00C0ED81B9D}"/>
              </a:ext>
            </a:extLst>
          </p:cNvPr>
          <p:cNvSpPr txBox="1"/>
          <p:nvPr/>
        </p:nvSpPr>
        <p:spPr>
          <a:xfrm>
            <a:off x="13477" y="6093296"/>
            <a:ext cx="6085488" cy="646331"/>
          </a:xfrm>
          <a:prstGeom prst="rect">
            <a:avLst/>
          </a:prstGeom>
          <a:noFill/>
        </p:spPr>
        <p:txBody>
          <a:bodyPr wrap="square">
            <a:spAutoFit/>
          </a:bodyPr>
          <a:lstStyle/>
          <a:p>
            <a:r>
              <a:rPr lang="en-GB" dirty="0"/>
              <a:t>https://moodle2.units.it/pluginfile.php/125796/mod_resource/content/1/EarthMagneticField.pdf</a:t>
            </a:r>
          </a:p>
        </p:txBody>
      </p:sp>
      <p:pic>
        <p:nvPicPr>
          <p:cNvPr id="18" name="Picture 17">
            <a:extLst>
              <a:ext uri="{FF2B5EF4-FFF2-40B4-BE49-F238E27FC236}">
                <a16:creationId xmlns:a16="http://schemas.microsoft.com/office/drawing/2014/main" id="{EEFA1DF9-FCC9-3DC1-7A7A-8F7653E076B7}"/>
              </a:ext>
            </a:extLst>
          </p:cNvPr>
          <p:cNvPicPr>
            <a:picLocks noChangeAspect="1"/>
          </p:cNvPicPr>
          <p:nvPr/>
        </p:nvPicPr>
        <p:blipFill>
          <a:blip r:embed="rId3"/>
          <a:stretch>
            <a:fillRect/>
          </a:stretch>
        </p:blipFill>
        <p:spPr>
          <a:xfrm>
            <a:off x="6056565" y="910899"/>
            <a:ext cx="5716954" cy="4299659"/>
          </a:xfrm>
          <a:prstGeom prst="rect">
            <a:avLst/>
          </a:prstGeom>
        </p:spPr>
      </p:pic>
      <p:pic>
        <p:nvPicPr>
          <p:cNvPr id="20" name="Picture 19">
            <a:extLst>
              <a:ext uri="{FF2B5EF4-FFF2-40B4-BE49-F238E27FC236}">
                <a16:creationId xmlns:a16="http://schemas.microsoft.com/office/drawing/2014/main" id="{95F0F604-DE09-964E-AA6F-1C13C33D940E}"/>
              </a:ext>
            </a:extLst>
          </p:cNvPr>
          <p:cNvPicPr>
            <a:picLocks noChangeAspect="1"/>
          </p:cNvPicPr>
          <p:nvPr/>
        </p:nvPicPr>
        <p:blipFill>
          <a:blip r:embed="rId4"/>
          <a:stretch>
            <a:fillRect/>
          </a:stretch>
        </p:blipFill>
        <p:spPr>
          <a:xfrm>
            <a:off x="103291" y="1025671"/>
            <a:ext cx="5477540" cy="4313965"/>
          </a:xfrm>
          <a:prstGeom prst="rect">
            <a:avLst/>
          </a:prstGeom>
        </p:spPr>
      </p:pic>
    </p:spTree>
    <p:extLst>
      <p:ext uri="{BB962C8B-B14F-4D97-AF65-F5344CB8AC3E}">
        <p14:creationId xmlns:p14="http://schemas.microsoft.com/office/powerpoint/2010/main" val="355594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BF65C-E60F-C45C-C22A-5CC8FDAAF785}"/>
              </a:ext>
            </a:extLst>
          </p:cNvPr>
          <p:cNvSpPr txBox="1"/>
          <p:nvPr/>
        </p:nvSpPr>
        <p:spPr>
          <a:xfrm>
            <a:off x="180231" y="351500"/>
            <a:ext cx="5760640" cy="830997"/>
          </a:xfrm>
          <a:prstGeom prst="rect">
            <a:avLst/>
          </a:prstGeom>
          <a:noFill/>
        </p:spPr>
        <p:txBody>
          <a:bodyPr wrap="square" rtlCol="0">
            <a:spAutoFit/>
          </a:bodyPr>
          <a:lstStyle/>
          <a:p>
            <a:r>
              <a:rPr lang="en-GB" sz="2400" b="1" dirty="0"/>
              <a:t>Why is it important to know about the plasmapause and plasmasphere?</a:t>
            </a:r>
          </a:p>
        </p:txBody>
      </p:sp>
      <p:pic>
        <p:nvPicPr>
          <p:cNvPr id="4" name="Picture 3">
            <a:extLst>
              <a:ext uri="{FF2B5EF4-FFF2-40B4-BE49-F238E27FC236}">
                <a16:creationId xmlns:a16="http://schemas.microsoft.com/office/drawing/2014/main" id="{2C51E994-AEC6-F8AA-2F7B-20205E11949A}"/>
              </a:ext>
            </a:extLst>
          </p:cNvPr>
          <p:cNvPicPr>
            <a:picLocks noChangeAspect="1"/>
          </p:cNvPicPr>
          <p:nvPr/>
        </p:nvPicPr>
        <p:blipFill>
          <a:blip r:embed="rId2"/>
          <a:stretch>
            <a:fillRect/>
          </a:stretch>
        </p:blipFill>
        <p:spPr>
          <a:xfrm>
            <a:off x="6739396" y="-47180"/>
            <a:ext cx="4593275" cy="5800825"/>
          </a:xfrm>
          <a:prstGeom prst="rect">
            <a:avLst/>
          </a:prstGeom>
        </p:spPr>
      </p:pic>
      <p:sp>
        <p:nvSpPr>
          <p:cNvPr id="5" name="TextBox 4">
            <a:extLst>
              <a:ext uri="{FF2B5EF4-FFF2-40B4-BE49-F238E27FC236}">
                <a16:creationId xmlns:a16="http://schemas.microsoft.com/office/drawing/2014/main" id="{44069E3E-4006-3F37-9FDF-2902CB62DD00}"/>
              </a:ext>
            </a:extLst>
          </p:cNvPr>
          <p:cNvSpPr txBox="1"/>
          <p:nvPr/>
        </p:nvSpPr>
        <p:spPr>
          <a:xfrm>
            <a:off x="6948983" y="5744016"/>
            <a:ext cx="4149538" cy="500137"/>
          </a:xfrm>
          <a:prstGeom prst="rect">
            <a:avLst/>
          </a:prstGeom>
          <a:noFill/>
        </p:spPr>
        <p:txBody>
          <a:bodyPr wrap="square" rtlCol="0">
            <a:spAutoFit/>
          </a:bodyPr>
          <a:lstStyle/>
          <a:p>
            <a:r>
              <a:rPr lang="en-GB" sz="1600" dirty="0"/>
              <a:t>Goldstein 2006 </a:t>
            </a:r>
            <a:r>
              <a:rPr lang="en-GB" sz="1600" dirty="0" err="1"/>
              <a:t>Sp.Sc.Rev</a:t>
            </a:r>
            <a:r>
              <a:rPr lang="en-GB" sz="1600" dirty="0"/>
              <a:t>.</a:t>
            </a:r>
          </a:p>
          <a:p>
            <a:r>
              <a:rPr lang="en-GB" sz="1050" dirty="0"/>
              <a:t>https://link.springer.com/article/10.1007/s11214-006-9105-y</a:t>
            </a:r>
          </a:p>
        </p:txBody>
      </p:sp>
      <p:sp>
        <p:nvSpPr>
          <p:cNvPr id="6" name="TextBox 5">
            <a:extLst>
              <a:ext uri="{FF2B5EF4-FFF2-40B4-BE49-F238E27FC236}">
                <a16:creationId xmlns:a16="http://schemas.microsoft.com/office/drawing/2014/main" id="{80A5C0B5-2A0F-77F6-08E8-99994F9241EE}"/>
              </a:ext>
            </a:extLst>
          </p:cNvPr>
          <p:cNvSpPr txBox="1"/>
          <p:nvPr/>
        </p:nvSpPr>
        <p:spPr>
          <a:xfrm>
            <a:off x="800821" y="1795232"/>
            <a:ext cx="5256584" cy="1200329"/>
          </a:xfrm>
          <a:prstGeom prst="rect">
            <a:avLst/>
          </a:prstGeom>
          <a:solidFill>
            <a:srgbClr val="FFFF00"/>
          </a:solidFill>
          <a:ln w="31750">
            <a:solidFill>
              <a:schemeClr val="accent1"/>
            </a:solidFill>
          </a:ln>
        </p:spPr>
        <p:txBody>
          <a:bodyPr wrap="square" rtlCol="0">
            <a:spAutoFit/>
          </a:bodyPr>
          <a:lstStyle/>
          <a:p>
            <a:r>
              <a:rPr lang="en-GB" b="1" dirty="0"/>
              <a:t>Task 2</a:t>
            </a:r>
          </a:p>
          <a:p>
            <a:endParaRPr lang="en-GB" b="1" dirty="0"/>
          </a:p>
          <a:p>
            <a:r>
              <a:rPr lang="en-GB" b="1" dirty="0"/>
              <a:t>Read Goldstein 2006 paper (Section 1 and section 3)</a:t>
            </a:r>
          </a:p>
          <a:p>
            <a:endParaRPr lang="en-GB" b="1" dirty="0"/>
          </a:p>
        </p:txBody>
      </p:sp>
      <p:sp>
        <p:nvSpPr>
          <p:cNvPr id="3" name="TextBox 2">
            <a:extLst>
              <a:ext uri="{FF2B5EF4-FFF2-40B4-BE49-F238E27FC236}">
                <a16:creationId xmlns:a16="http://schemas.microsoft.com/office/drawing/2014/main" id="{4152CADD-4AED-FA7E-A8B6-75FBEC9CE57A}"/>
              </a:ext>
            </a:extLst>
          </p:cNvPr>
          <p:cNvSpPr txBox="1"/>
          <p:nvPr/>
        </p:nvSpPr>
        <p:spPr>
          <a:xfrm>
            <a:off x="800821" y="3381831"/>
            <a:ext cx="4896545" cy="2862322"/>
          </a:xfrm>
          <a:prstGeom prst="rect">
            <a:avLst/>
          </a:prstGeom>
          <a:solidFill>
            <a:schemeClr val="accent5"/>
          </a:solidFill>
          <a:ln w="31750">
            <a:solidFill>
              <a:schemeClr val="accent1"/>
            </a:solidFill>
          </a:ln>
        </p:spPr>
        <p:txBody>
          <a:bodyPr wrap="square" rtlCol="0">
            <a:spAutoFit/>
          </a:bodyPr>
          <a:lstStyle/>
          <a:p>
            <a:r>
              <a:rPr lang="en-GB" b="1" dirty="0"/>
              <a:t>Key facts</a:t>
            </a:r>
          </a:p>
          <a:p>
            <a:pPr marL="342900" indent="-342900">
              <a:buAutoNum type="arabicPeriod"/>
            </a:pPr>
            <a:r>
              <a:rPr lang="en-GB" dirty="0"/>
              <a:t>If we know where the plasmapause is, then we probably know where the inner edge of the outer radiation belt is </a:t>
            </a:r>
            <a:r>
              <a:rPr lang="en-GB" b="1" dirty="0"/>
              <a:t>(see Goldstein paper)</a:t>
            </a:r>
            <a:br>
              <a:rPr lang="en-GB" dirty="0"/>
            </a:br>
            <a:endParaRPr lang="en-GB" dirty="0"/>
          </a:p>
          <a:p>
            <a:pPr marL="342900" indent="-342900">
              <a:buAutoNum type="arabicPeriod"/>
            </a:pPr>
            <a:r>
              <a:rPr lang="en-GB" dirty="0"/>
              <a:t>There are some important particle acceleration methods that only happen outside the plasmasphere. This is due to interactions with whistler mode chorus waves</a:t>
            </a:r>
          </a:p>
          <a:p>
            <a:r>
              <a:rPr lang="en-GB" b="1" dirty="0"/>
              <a:t>      (See reference [4] section 3.1)</a:t>
            </a:r>
          </a:p>
        </p:txBody>
      </p:sp>
    </p:spTree>
    <p:extLst>
      <p:ext uri="{BB962C8B-B14F-4D97-AF65-F5344CB8AC3E}">
        <p14:creationId xmlns:p14="http://schemas.microsoft.com/office/powerpoint/2010/main" val="33662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4BF65C-E60F-C45C-C22A-5CC8FDAAF785}"/>
              </a:ext>
            </a:extLst>
          </p:cNvPr>
          <p:cNvSpPr txBox="1"/>
          <p:nvPr/>
        </p:nvSpPr>
        <p:spPr>
          <a:xfrm>
            <a:off x="-26187" y="-33194"/>
            <a:ext cx="11521280" cy="369332"/>
          </a:xfrm>
          <a:prstGeom prst="rect">
            <a:avLst/>
          </a:prstGeom>
          <a:noFill/>
        </p:spPr>
        <p:txBody>
          <a:bodyPr wrap="square" rtlCol="0">
            <a:spAutoFit/>
          </a:bodyPr>
          <a:lstStyle/>
          <a:p>
            <a:r>
              <a:rPr lang="en-GB" b="1" dirty="0"/>
              <a:t>Two different models of the </a:t>
            </a:r>
            <a:r>
              <a:rPr lang="en-GB" b="1"/>
              <a:t>plasmapause location</a:t>
            </a:r>
            <a:endParaRPr lang="en-GB" b="1" dirty="0"/>
          </a:p>
        </p:txBody>
      </p:sp>
      <p:sp>
        <p:nvSpPr>
          <p:cNvPr id="5" name="TextBox 4">
            <a:extLst>
              <a:ext uri="{FF2B5EF4-FFF2-40B4-BE49-F238E27FC236}">
                <a16:creationId xmlns:a16="http://schemas.microsoft.com/office/drawing/2014/main" id="{6542C64B-1731-77D7-DB4E-30ECEF752672}"/>
              </a:ext>
            </a:extLst>
          </p:cNvPr>
          <p:cNvSpPr txBox="1"/>
          <p:nvPr/>
        </p:nvSpPr>
        <p:spPr>
          <a:xfrm>
            <a:off x="324247" y="5221040"/>
            <a:ext cx="11737304" cy="1477328"/>
          </a:xfrm>
          <a:prstGeom prst="rect">
            <a:avLst/>
          </a:prstGeom>
          <a:solidFill>
            <a:srgbClr val="FFFF00"/>
          </a:solidFill>
          <a:ln w="31750">
            <a:solidFill>
              <a:schemeClr val="accent1"/>
            </a:solidFill>
          </a:ln>
        </p:spPr>
        <p:txBody>
          <a:bodyPr wrap="square" rtlCol="0">
            <a:spAutoFit/>
          </a:bodyPr>
          <a:lstStyle/>
          <a:p>
            <a:r>
              <a:rPr lang="en-GB" b="1" dirty="0"/>
              <a:t>Task 3</a:t>
            </a:r>
          </a:p>
          <a:p>
            <a:pPr marL="285750" indent="-285750">
              <a:buFont typeface="Arial" panose="020B0604020202020204" pitchFamily="34" charset="0"/>
              <a:buChar char="•"/>
            </a:pPr>
            <a:r>
              <a:rPr lang="en-GB" dirty="0"/>
              <a:t>What is a geomagnetic index?</a:t>
            </a:r>
          </a:p>
          <a:p>
            <a:pPr marL="285750" indent="-285750">
              <a:buFont typeface="Arial" panose="020B0604020202020204" pitchFamily="34" charset="0"/>
              <a:buChar char="•"/>
            </a:pPr>
            <a:r>
              <a:rPr lang="en-GB" dirty="0"/>
              <a:t>What is the </a:t>
            </a:r>
            <a:r>
              <a:rPr lang="en-GB" dirty="0" err="1"/>
              <a:t>Kp</a:t>
            </a:r>
            <a:r>
              <a:rPr lang="en-GB" dirty="0"/>
              <a:t> geomagnetic index and what does a value of </a:t>
            </a:r>
            <a:r>
              <a:rPr lang="en-GB" dirty="0" err="1"/>
              <a:t>Kp</a:t>
            </a:r>
            <a:r>
              <a:rPr lang="en-GB" dirty="0"/>
              <a:t> = … refer to? (Also known as the planetary K-index?)</a:t>
            </a:r>
          </a:p>
          <a:p>
            <a:pPr marL="285750" indent="-285750">
              <a:buFont typeface="Arial" panose="020B0604020202020204" pitchFamily="34" charset="0"/>
              <a:buChar char="•"/>
            </a:pPr>
            <a:r>
              <a:rPr lang="en-GB" dirty="0"/>
              <a:t>Can you find any other geomagnetic indices that are used for space weather?</a:t>
            </a:r>
          </a:p>
          <a:p>
            <a:endParaRPr lang="en-GB" b="1" dirty="0"/>
          </a:p>
        </p:txBody>
      </p:sp>
      <p:pic>
        <p:nvPicPr>
          <p:cNvPr id="4" name="Picture 3">
            <a:extLst>
              <a:ext uri="{FF2B5EF4-FFF2-40B4-BE49-F238E27FC236}">
                <a16:creationId xmlns:a16="http://schemas.microsoft.com/office/drawing/2014/main" id="{BFDCABBC-99A1-0D78-9A90-1D00B8CA4910}"/>
              </a:ext>
            </a:extLst>
          </p:cNvPr>
          <p:cNvPicPr>
            <a:picLocks noChangeAspect="1"/>
          </p:cNvPicPr>
          <p:nvPr/>
        </p:nvPicPr>
        <p:blipFill>
          <a:blip r:embed="rId2"/>
          <a:stretch>
            <a:fillRect/>
          </a:stretch>
        </p:blipFill>
        <p:spPr>
          <a:xfrm>
            <a:off x="1980431" y="607693"/>
            <a:ext cx="2952700" cy="4077072"/>
          </a:xfrm>
          <a:prstGeom prst="rect">
            <a:avLst/>
          </a:prstGeom>
        </p:spPr>
      </p:pic>
      <p:sp>
        <p:nvSpPr>
          <p:cNvPr id="6" name="TextBox 5">
            <a:extLst>
              <a:ext uri="{FF2B5EF4-FFF2-40B4-BE49-F238E27FC236}">
                <a16:creationId xmlns:a16="http://schemas.microsoft.com/office/drawing/2014/main" id="{50BF664B-038A-C912-C563-4B112D47E4E8}"/>
              </a:ext>
            </a:extLst>
          </p:cNvPr>
          <p:cNvSpPr txBox="1"/>
          <p:nvPr/>
        </p:nvSpPr>
        <p:spPr>
          <a:xfrm>
            <a:off x="1764407" y="4740876"/>
            <a:ext cx="7344816" cy="430887"/>
          </a:xfrm>
          <a:prstGeom prst="rect">
            <a:avLst/>
          </a:prstGeom>
          <a:noFill/>
        </p:spPr>
        <p:txBody>
          <a:bodyPr wrap="square" rtlCol="0">
            <a:spAutoFit/>
          </a:bodyPr>
          <a:lstStyle/>
          <a:p>
            <a:r>
              <a:rPr lang="en-GB" sz="1100" dirty="0"/>
              <a:t>Carpenter &amp; Andersen 1992 </a:t>
            </a:r>
          </a:p>
          <a:p>
            <a:r>
              <a:rPr lang="en-GB" sz="1100" dirty="0"/>
              <a:t>https://agupubs.onlinelibrary.wiley.com/doi/10.1029/91JA01548</a:t>
            </a:r>
          </a:p>
        </p:txBody>
      </p:sp>
      <p:sp>
        <p:nvSpPr>
          <p:cNvPr id="7" name="TextBox 6">
            <a:extLst>
              <a:ext uri="{FF2B5EF4-FFF2-40B4-BE49-F238E27FC236}">
                <a16:creationId xmlns:a16="http://schemas.microsoft.com/office/drawing/2014/main" id="{601DF213-A581-F5C1-9063-0174EE2C2682}"/>
              </a:ext>
            </a:extLst>
          </p:cNvPr>
          <p:cNvSpPr txBox="1"/>
          <p:nvPr/>
        </p:nvSpPr>
        <p:spPr>
          <a:xfrm>
            <a:off x="108223" y="548680"/>
            <a:ext cx="1800200" cy="4278094"/>
          </a:xfrm>
          <a:prstGeom prst="rect">
            <a:avLst/>
          </a:prstGeom>
          <a:noFill/>
        </p:spPr>
        <p:txBody>
          <a:bodyPr wrap="square" rtlCol="0">
            <a:spAutoFit/>
          </a:bodyPr>
          <a:lstStyle/>
          <a:p>
            <a:r>
              <a:rPr lang="en-GB" sz="1600" b="1" dirty="0"/>
              <a:t>1. Equation for plasmapause location (</a:t>
            </a:r>
            <a:r>
              <a:rPr lang="en-GB" sz="1600" b="1" dirty="0" err="1"/>
              <a:t>Lppi</a:t>
            </a:r>
            <a:r>
              <a:rPr lang="en-GB" sz="1600" b="1" dirty="0"/>
              <a:t>) that is a function of “</a:t>
            </a:r>
            <a:r>
              <a:rPr lang="en-GB" sz="1600" b="1" dirty="0" err="1"/>
              <a:t>Kp</a:t>
            </a:r>
            <a:r>
              <a:rPr lang="en-GB" sz="1600" b="1" dirty="0"/>
              <a:t>”</a:t>
            </a:r>
          </a:p>
          <a:p>
            <a:endParaRPr lang="en-GB" sz="1600" b="1" dirty="0"/>
          </a:p>
          <a:p>
            <a:r>
              <a:rPr lang="en-GB" sz="1600" b="1" dirty="0" err="1"/>
              <a:t>Kp</a:t>
            </a:r>
            <a:r>
              <a:rPr lang="en-GB" sz="1600" b="1" dirty="0"/>
              <a:t> is a geomagnetic index</a:t>
            </a:r>
          </a:p>
          <a:p>
            <a:endParaRPr lang="en-GB" sz="1600" b="1" dirty="0"/>
          </a:p>
          <a:p>
            <a:r>
              <a:rPr lang="en-GB" sz="1600" b="1" dirty="0"/>
              <a:t>High </a:t>
            </a:r>
            <a:r>
              <a:rPr lang="en-GB" sz="1600" b="1" dirty="0" err="1"/>
              <a:t>Kp</a:t>
            </a:r>
            <a:r>
              <a:rPr lang="en-GB" sz="1600" b="1" dirty="0"/>
              <a:t> means small </a:t>
            </a:r>
            <a:r>
              <a:rPr lang="en-GB" sz="1600" b="1" dirty="0" err="1"/>
              <a:t>Lppi</a:t>
            </a:r>
            <a:r>
              <a:rPr lang="en-GB" sz="1600" b="1" dirty="0"/>
              <a:t> </a:t>
            </a:r>
          </a:p>
          <a:p>
            <a:endParaRPr lang="en-GB" sz="1600" b="1" dirty="0"/>
          </a:p>
          <a:p>
            <a:r>
              <a:rPr lang="en-GB" sz="1600" b="1" dirty="0"/>
              <a:t>This equation is derived by fitting a line to data</a:t>
            </a:r>
          </a:p>
          <a:p>
            <a:endParaRPr lang="en-GB" sz="1600" b="1" dirty="0"/>
          </a:p>
          <a:p>
            <a:r>
              <a:rPr lang="en-GB" sz="1600" b="1" dirty="0"/>
              <a:t>“Empirical Model” </a:t>
            </a:r>
          </a:p>
        </p:txBody>
      </p:sp>
      <p:sp>
        <p:nvSpPr>
          <p:cNvPr id="8" name="Arrow: Right 7">
            <a:extLst>
              <a:ext uri="{FF2B5EF4-FFF2-40B4-BE49-F238E27FC236}">
                <a16:creationId xmlns:a16="http://schemas.microsoft.com/office/drawing/2014/main" id="{A135BC25-BC35-7527-4B96-9FE1EF9345C1}"/>
              </a:ext>
            </a:extLst>
          </p:cNvPr>
          <p:cNvSpPr/>
          <p:nvPr/>
        </p:nvSpPr>
        <p:spPr>
          <a:xfrm rot="19127888">
            <a:off x="1548385" y="3398818"/>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FDBD4DD-6F2E-1908-C34D-EC28428FFF0D}"/>
              </a:ext>
            </a:extLst>
          </p:cNvPr>
          <p:cNvSpPr txBox="1"/>
          <p:nvPr/>
        </p:nvSpPr>
        <p:spPr>
          <a:xfrm>
            <a:off x="5734453" y="2117124"/>
            <a:ext cx="1070514" cy="369332"/>
          </a:xfrm>
          <a:prstGeom prst="rect">
            <a:avLst/>
          </a:prstGeom>
          <a:noFill/>
        </p:spPr>
        <p:txBody>
          <a:bodyPr wrap="square" rtlCol="0">
            <a:spAutoFit/>
          </a:bodyPr>
          <a:lstStyle/>
          <a:p>
            <a:r>
              <a:rPr lang="en-GB" dirty="0"/>
              <a:t>Vs. </a:t>
            </a:r>
          </a:p>
        </p:txBody>
      </p:sp>
      <p:sp>
        <p:nvSpPr>
          <p:cNvPr id="10" name="TextBox 9">
            <a:extLst>
              <a:ext uri="{FF2B5EF4-FFF2-40B4-BE49-F238E27FC236}">
                <a16:creationId xmlns:a16="http://schemas.microsoft.com/office/drawing/2014/main" id="{F9AC7388-6282-AC04-2915-451E00A01329}"/>
              </a:ext>
            </a:extLst>
          </p:cNvPr>
          <p:cNvSpPr txBox="1"/>
          <p:nvPr/>
        </p:nvSpPr>
        <p:spPr>
          <a:xfrm>
            <a:off x="6516935" y="476672"/>
            <a:ext cx="4248472" cy="1846659"/>
          </a:xfrm>
          <a:prstGeom prst="rect">
            <a:avLst/>
          </a:prstGeom>
          <a:noFill/>
        </p:spPr>
        <p:txBody>
          <a:bodyPr wrap="square" rtlCol="0">
            <a:spAutoFit/>
          </a:bodyPr>
          <a:lstStyle/>
          <a:p>
            <a:r>
              <a:rPr lang="en-GB" sz="1600" b="1" dirty="0"/>
              <a:t>2. Apply a definition to the data</a:t>
            </a:r>
          </a:p>
          <a:p>
            <a:r>
              <a:rPr lang="en-GB" sz="1600" b="1" dirty="0"/>
              <a:t>Measure number density of electrons n</a:t>
            </a:r>
            <a:r>
              <a:rPr lang="en-GB" sz="1600" b="1" baseline="-25000" dirty="0"/>
              <a:t>e</a:t>
            </a:r>
            <a:endParaRPr lang="en-GB" sz="1600" b="1" dirty="0"/>
          </a:p>
          <a:p>
            <a:r>
              <a:rPr lang="en-GB" sz="1600" b="1" dirty="0"/>
              <a:t>If spacecraft measures…</a:t>
            </a:r>
          </a:p>
          <a:p>
            <a:endParaRPr lang="en-GB" sz="1600" b="1" dirty="0"/>
          </a:p>
          <a:p>
            <a:r>
              <a:rPr lang="en-GB" sz="1600" b="1" dirty="0"/>
              <a:t>n</a:t>
            </a:r>
            <a:r>
              <a:rPr lang="en-GB" sz="1600" b="1" baseline="-25000" dirty="0"/>
              <a:t>e </a:t>
            </a:r>
            <a:r>
              <a:rPr lang="en-GB" sz="1600" b="1" dirty="0"/>
              <a:t>&lt;100cm</a:t>
            </a:r>
            <a:r>
              <a:rPr lang="en-GB" sz="1600" b="1" baseline="30000" dirty="0"/>
              <a:t>-3 </a:t>
            </a:r>
            <a:r>
              <a:rPr lang="en-GB" sz="1600" b="1" dirty="0"/>
              <a:t>then outside plasmasphere</a:t>
            </a:r>
          </a:p>
          <a:p>
            <a:endParaRPr lang="en-GB" sz="1600" b="1" dirty="0"/>
          </a:p>
          <a:p>
            <a:r>
              <a:rPr lang="en-GB" sz="1600" b="1" dirty="0"/>
              <a:t>n</a:t>
            </a:r>
            <a:r>
              <a:rPr lang="en-GB" sz="1600" b="1" baseline="-25000" dirty="0"/>
              <a:t>e</a:t>
            </a:r>
            <a:r>
              <a:rPr lang="en-GB" sz="1600" b="1" dirty="0"/>
              <a:t>&gt;100cm</a:t>
            </a:r>
            <a:r>
              <a:rPr lang="en-GB" sz="1600" b="1" baseline="30000" dirty="0"/>
              <a:t>-3</a:t>
            </a:r>
            <a:r>
              <a:rPr lang="en-GB" sz="1600" b="1" dirty="0"/>
              <a:t> then inside plasmasphere</a:t>
            </a:r>
          </a:p>
        </p:txBody>
      </p:sp>
      <p:pic>
        <p:nvPicPr>
          <p:cNvPr id="12" name="Picture 11">
            <a:extLst>
              <a:ext uri="{FF2B5EF4-FFF2-40B4-BE49-F238E27FC236}">
                <a16:creationId xmlns:a16="http://schemas.microsoft.com/office/drawing/2014/main" id="{A75540F1-A54D-1BD4-88E4-F28FE86963C9}"/>
              </a:ext>
            </a:extLst>
          </p:cNvPr>
          <p:cNvPicPr>
            <a:picLocks noChangeAspect="1"/>
          </p:cNvPicPr>
          <p:nvPr/>
        </p:nvPicPr>
        <p:blipFill>
          <a:blip r:embed="rId3"/>
          <a:stretch>
            <a:fillRect/>
          </a:stretch>
        </p:blipFill>
        <p:spPr>
          <a:xfrm>
            <a:off x="6660951" y="2287240"/>
            <a:ext cx="5234762" cy="555674"/>
          </a:xfrm>
          <a:prstGeom prst="rect">
            <a:avLst/>
          </a:prstGeom>
        </p:spPr>
      </p:pic>
      <p:pic>
        <p:nvPicPr>
          <p:cNvPr id="14" name="Picture 13">
            <a:extLst>
              <a:ext uri="{FF2B5EF4-FFF2-40B4-BE49-F238E27FC236}">
                <a16:creationId xmlns:a16="http://schemas.microsoft.com/office/drawing/2014/main" id="{06DF6340-793E-F0C5-DE57-F8FB554F91ED}"/>
              </a:ext>
            </a:extLst>
          </p:cNvPr>
          <p:cNvPicPr>
            <a:picLocks noChangeAspect="1"/>
          </p:cNvPicPr>
          <p:nvPr/>
        </p:nvPicPr>
        <p:blipFill>
          <a:blip r:embed="rId4"/>
          <a:stretch>
            <a:fillRect/>
          </a:stretch>
        </p:blipFill>
        <p:spPr>
          <a:xfrm>
            <a:off x="7597055" y="3330993"/>
            <a:ext cx="3780631" cy="798806"/>
          </a:xfrm>
          <a:prstGeom prst="rect">
            <a:avLst/>
          </a:prstGeom>
        </p:spPr>
      </p:pic>
    </p:spTree>
    <p:extLst>
      <p:ext uri="{BB962C8B-B14F-4D97-AF65-F5344CB8AC3E}">
        <p14:creationId xmlns:p14="http://schemas.microsoft.com/office/powerpoint/2010/main" val="336867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3BDCA-87A9-339D-F250-414B4D4AB18E}"/>
              </a:ext>
            </a:extLst>
          </p:cNvPr>
          <p:cNvSpPr txBox="1"/>
          <p:nvPr/>
        </p:nvSpPr>
        <p:spPr>
          <a:xfrm>
            <a:off x="252239" y="332656"/>
            <a:ext cx="6840760" cy="584775"/>
          </a:xfrm>
          <a:prstGeom prst="rect">
            <a:avLst/>
          </a:prstGeom>
          <a:noFill/>
        </p:spPr>
        <p:txBody>
          <a:bodyPr wrap="square" rtlCol="0">
            <a:spAutoFit/>
          </a:bodyPr>
          <a:lstStyle/>
          <a:p>
            <a:r>
              <a:rPr lang="en-GB" sz="3200" b="1" dirty="0"/>
              <a:t>Task 3: </a:t>
            </a:r>
            <a:r>
              <a:rPr lang="en-GB" sz="3200" b="1" dirty="0" err="1"/>
              <a:t>Kp</a:t>
            </a:r>
            <a:r>
              <a:rPr lang="en-GB" sz="3200" b="1" dirty="0"/>
              <a:t> Index</a:t>
            </a:r>
          </a:p>
        </p:txBody>
      </p:sp>
      <p:sp>
        <p:nvSpPr>
          <p:cNvPr id="3" name="TextBox 2">
            <a:extLst>
              <a:ext uri="{FF2B5EF4-FFF2-40B4-BE49-F238E27FC236}">
                <a16:creationId xmlns:a16="http://schemas.microsoft.com/office/drawing/2014/main" id="{E3C0031B-10B6-9555-D338-1C917A15B04F}"/>
              </a:ext>
            </a:extLst>
          </p:cNvPr>
          <p:cNvSpPr txBox="1"/>
          <p:nvPr/>
        </p:nvSpPr>
        <p:spPr>
          <a:xfrm>
            <a:off x="252239" y="1268760"/>
            <a:ext cx="11917536" cy="1200329"/>
          </a:xfrm>
          <a:prstGeom prst="rect">
            <a:avLst/>
          </a:prstGeom>
          <a:noFill/>
        </p:spPr>
        <p:txBody>
          <a:bodyPr wrap="square" rtlCol="0">
            <a:spAutoFit/>
          </a:bodyPr>
          <a:lstStyle/>
          <a:p>
            <a:r>
              <a:rPr lang="en-GB" dirty="0"/>
              <a:t>Defined in this open access paper </a:t>
            </a:r>
            <a:r>
              <a:rPr lang="en-GB" dirty="0">
                <a:hlinkClick r:id="rId2"/>
              </a:rPr>
              <a:t>https://agupubs.onlinelibrary.wiley.com/doi/10.1029/2020SW002641</a:t>
            </a:r>
            <a:endParaRPr lang="en-GB" dirty="0"/>
          </a:p>
          <a:p>
            <a:r>
              <a:rPr lang="en-GB" dirty="0"/>
              <a:t>Can be downloaded from this website </a:t>
            </a:r>
            <a:r>
              <a:rPr lang="en-GB" dirty="0">
                <a:hlinkClick r:id="rId3"/>
              </a:rPr>
              <a:t>https://www.gfz-potsdam.de/en/section/geomagnetism/data-products-services/geomagnetic-kp-index</a:t>
            </a:r>
            <a:r>
              <a:rPr lang="en-GB" dirty="0"/>
              <a:t> and </a:t>
            </a:r>
            <a:r>
              <a:rPr lang="en-GB" dirty="0">
                <a:hlinkClick r:id="rId4"/>
              </a:rPr>
              <a:t>https://kp.gfz-potsdam.de/en/</a:t>
            </a:r>
            <a:r>
              <a:rPr lang="en-GB" dirty="0"/>
              <a:t> and </a:t>
            </a:r>
            <a:r>
              <a:rPr lang="en-GB" dirty="0">
                <a:hlinkClick r:id="rId5"/>
              </a:rPr>
              <a:t>https://kp.gfz-potsdam.de/en/data</a:t>
            </a:r>
            <a:r>
              <a:rPr lang="en-GB" dirty="0"/>
              <a:t> </a:t>
            </a:r>
          </a:p>
          <a:p>
            <a:endParaRPr lang="en-GB" dirty="0"/>
          </a:p>
        </p:txBody>
      </p:sp>
      <p:pic>
        <p:nvPicPr>
          <p:cNvPr id="5" name="Picture 4">
            <a:extLst>
              <a:ext uri="{FF2B5EF4-FFF2-40B4-BE49-F238E27FC236}">
                <a16:creationId xmlns:a16="http://schemas.microsoft.com/office/drawing/2014/main" id="{D9FFE53B-5914-6E0C-2DAF-D14E153BD852}"/>
              </a:ext>
            </a:extLst>
          </p:cNvPr>
          <p:cNvPicPr>
            <a:picLocks noChangeAspect="1"/>
          </p:cNvPicPr>
          <p:nvPr/>
        </p:nvPicPr>
        <p:blipFill>
          <a:blip r:embed="rId6"/>
          <a:stretch>
            <a:fillRect/>
          </a:stretch>
        </p:blipFill>
        <p:spPr>
          <a:xfrm>
            <a:off x="6084887" y="2370121"/>
            <a:ext cx="5489949" cy="4037582"/>
          </a:xfrm>
          <a:prstGeom prst="rect">
            <a:avLst/>
          </a:prstGeom>
        </p:spPr>
      </p:pic>
      <p:sp>
        <p:nvSpPr>
          <p:cNvPr id="7" name="TextBox 6">
            <a:extLst>
              <a:ext uri="{FF2B5EF4-FFF2-40B4-BE49-F238E27FC236}">
                <a16:creationId xmlns:a16="http://schemas.microsoft.com/office/drawing/2014/main" id="{EB38C381-03EB-9B6A-B42D-FE913BC89429}"/>
              </a:ext>
            </a:extLst>
          </p:cNvPr>
          <p:cNvSpPr txBox="1"/>
          <p:nvPr/>
        </p:nvSpPr>
        <p:spPr>
          <a:xfrm>
            <a:off x="6117313" y="6453473"/>
            <a:ext cx="6083876" cy="461665"/>
          </a:xfrm>
          <a:prstGeom prst="rect">
            <a:avLst/>
          </a:prstGeom>
          <a:noFill/>
        </p:spPr>
        <p:txBody>
          <a:bodyPr wrap="square">
            <a:spAutoFit/>
          </a:bodyPr>
          <a:lstStyle/>
          <a:p>
            <a:r>
              <a:rPr lang="en-GB" sz="1200" dirty="0">
                <a:hlinkClick r:id="rId7"/>
              </a:rPr>
              <a:t>https://www.swpc.noaa.gov/noaa-scales-explanation</a:t>
            </a:r>
            <a:endParaRPr lang="en-GB" sz="1200" dirty="0"/>
          </a:p>
          <a:p>
            <a:r>
              <a:rPr lang="en-GB" sz="1200" b="0" i="0" cap="all" dirty="0">
                <a:solidFill>
                  <a:srgbClr val="282828"/>
                </a:solidFill>
                <a:effectLst/>
                <a:latin typeface="Helvetica" panose="020B0604020202020204" pitchFamily="34" charset="0"/>
              </a:rPr>
              <a:t>NATIONAL OCEANIC AND ATMOSPHERIC ADMINISTRATION (USA)</a:t>
            </a:r>
            <a:endParaRPr lang="en-GB" sz="1200" dirty="0"/>
          </a:p>
        </p:txBody>
      </p:sp>
      <p:pic>
        <p:nvPicPr>
          <p:cNvPr id="9" name="Picture 8">
            <a:extLst>
              <a:ext uri="{FF2B5EF4-FFF2-40B4-BE49-F238E27FC236}">
                <a16:creationId xmlns:a16="http://schemas.microsoft.com/office/drawing/2014/main" id="{6ED8A762-6412-D4D9-5D9D-E45B83CBA3A8}"/>
              </a:ext>
            </a:extLst>
          </p:cNvPr>
          <p:cNvPicPr>
            <a:picLocks noChangeAspect="1"/>
          </p:cNvPicPr>
          <p:nvPr/>
        </p:nvPicPr>
        <p:blipFill>
          <a:blip r:embed="rId8"/>
          <a:stretch>
            <a:fillRect/>
          </a:stretch>
        </p:blipFill>
        <p:spPr>
          <a:xfrm>
            <a:off x="266797" y="2431990"/>
            <a:ext cx="5399690" cy="3429000"/>
          </a:xfrm>
          <a:prstGeom prst="rect">
            <a:avLst/>
          </a:prstGeom>
        </p:spPr>
      </p:pic>
      <p:sp>
        <p:nvSpPr>
          <p:cNvPr id="11" name="TextBox 10">
            <a:extLst>
              <a:ext uri="{FF2B5EF4-FFF2-40B4-BE49-F238E27FC236}">
                <a16:creationId xmlns:a16="http://schemas.microsoft.com/office/drawing/2014/main" id="{22026DDF-945A-61CE-EFC5-CC604C2D8105}"/>
              </a:ext>
            </a:extLst>
          </p:cNvPr>
          <p:cNvSpPr txBox="1"/>
          <p:nvPr/>
        </p:nvSpPr>
        <p:spPr>
          <a:xfrm>
            <a:off x="-83089" y="5876590"/>
            <a:ext cx="6099462" cy="646331"/>
          </a:xfrm>
          <a:prstGeom prst="rect">
            <a:avLst/>
          </a:prstGeom>
          <a:noFill/>
        </p:spPr>
        <p:txBody>
          <a:bodyPr wrap="square">
            <a:spAutoFit/>
          </a:bodyPr>
          <a:lstStyle/>
          <a:p>
            <a:r>
              <a:rPr lang="en-GB" dirty="0">
                <a:hlinkClick r:id="rId9"/>
              </a:rPr>
              <a:t>http://www.geomag.bgs.ac.uk/education/activitylevels.html</a:t>
            </a:r>
            <a:endParaRPr lang="en-GB" dirty="0"/>
          </a:p>
          <a:p>
            <a:r>
              <a:rPr lang="en-GB" dirty="0"/>
              <a:t>British Geological survey</a:t>
            </a:r>
          </a:p>
        </p:txBody>
      </p:sp>
    </p:spTree>
    <p:extLst>
      <p:ext uri="{BB962C8B-B14F-4D97-AF65-F5344CB8AC3E}">
        <p14:creationId xmlns:p14="http://schemas.microsoft.com/office/powerpoint/2010/main" val="2223955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3BDCA-87A9-339D-F250-414B4D4AB18E}"/>
              </a:ext>
            </a:extLst>
          </p:cNvPr>
          <p:cNvSpPr txBox="1"/>
          <p:nvPr/>
        </p:nvSpPr>
        <p:spPr>
          <a:xfrm>
            <a:off x="252239" y="332656"/>
            <a:ext cx="10081120" cy="584775"/>
          </a:xfrm>
          <a:prstGeom prst="rect">
            <a:avLst/>
          </a:prstGeom>
          <a:noFill/>
        </p:spPr>
        <p:txBody>
          <a:bodyPr wrap="square" rtlCol="0">
            <a:spAutoFit/>
          </a:bodyPr>
          <a:lstStyle/>
          <a:p>
            <a:r>
              <a:rPr lang="en-GB" sz="3200" b="1" dirty="0"/>
              <a:t>Task 3: other indices </a:t>
            </a:r>
          </a:p>
        </p:txBody>
      </p:sp>
      <p:sp>
        <p:nvSpPr>
          <p:cNvPr id="3" name="TextBox 2">
            <a:extLst>
              <a:ext uri="{FF2B5EF4-FFF2-40B4-BE49-F238E27FC236}">
                <a16:creationId xmlns:a16="http://schemas.microsoft.com/office/drawing/2014/main" id="{9BB91767-F3F8-79D9-7E5C-88E87C48C873}"/>
              </a:ext>
            </a:extLst>
          </p:cNvPr>
          <p:cNvSpPr txBox="1"/>
          <p:nvPr/>
        </p:nvSpPr>
        <p:spPr>
          <a:xfrm>
            <a:off x="468263" y="1556792"/>
            <a:ext cx="11881320" cy="1200329"/>
          </a:xfrm>
          <a:prstGeom prst="rect">
            <a:avLst/>
          </a:prstGeom>
          <a:noFill/>
        </p:spPr>
        <p:txBody>
          <a:bodyPr wrap="square" rtlCol="0">
            <a:spAutoFit/>
          </a:bodyPr>
          <a:lstStyle/>
          <a:p>
            <a:r>
              <a:rPr lang="en-GB" dirty="0"/>
              <a:t>For information on other geomagnetic indices see e.g.  </a:t>
            </a:r>
            <a:r>
              <a:rPr lang="en-GB" dirty="0">
                <a:hlinkClick r:id="rId2"/>
              </a:rPr>
              <a:t>https://www.ncei.noaa.gov/products/geomagnetic-indices</a:t>
            </a:r>
            <a:endParaRPr lang="en-GB" dirty="0"/>
          </a:p>
          <a:p>
            <a:r>
              <a:rPr lang="en-GB" dirty="0"/>
              <a:t>And </a:t>
            </a:r>
            <a:r>
              <a:rPr lang="en-GB" dirty="0">
                <a:hlinkClick r:id="rId3"/>
              </a:rPr>
              <a:t>https://www.ngdc.noaa.gov/stp/geomag/indices.html</a:t>
            </a:r>
            <a:r>
              <a:rPr lang="en-GB" dirty="0"/>
              <a:t>  </a:t>
            </a:r>
          </a:p>
          <a:p>
            <a:endParaRPr lang="en-GB" dirty="0"/>
          </a:p>
          <a:p>
            <a:r>
              <a:rPr lang="en-GB" dirty="0"/>
              <a:t>It may be interesting and important to try and use some of these (or others!) in your project</a:t>
            </a:r>
          </a:p>
        </p:txBody>
      </p:sp>
    </p:spTree>
    <p:extLst>
      <p:ext uri="{BB962C8B-B14F-4D97-AF65-F5344CB8AC3E}">
        <p14:creationId xmlns:p14="http://schemas.microsoft.com/office/powerpoint/2010/main" val="2456678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3BDCA-87A9-339D-F250-414B4D4AB18E}"/>
              </a:ext>
            </a:extLst>
          </p:cNvPr>
          <p:cNvSpPr txBox="1"/>
          <p:nvPr/>
        </p:nvSpPr>
        <p:spPr>
          <a:xfrm>
            <a:off x="252239" y="332656"/>
            <a:ext cx="6768752" cy="584775"/>
          </a:xfrm>
          <a:prstGeom prst="rect">
            <a:avLst/>
          </a:prstGeom>
          <a:noFill/>
        </p:spPr>
        <p:txBody>
          <a:bodyPr wrap="square" rtlCol="0">
            <a:spAutoFit/>
          </a:bodyPr>
          <a:lstStyle/>
          <a:p>
            <a:r>
              <a:rPr lang="en-GB" sz="3200" b="1" dirty="0"/>
              <a:t>Data overview</a:t>
            </a:r>
          </a:p>
        </p:txBody>
      </p:sp>
      <p:sp>
        <p:nvSpPr>
          <p:cNvPr id="3" name="TextBox 2">
            <a:extLst>
              <a:ext uri="{FF2B5EF4-FFF2-40B4-BE49-F238E27FC236}">
                <a16:creationId xmlns:a16="http://schemas.microsoft.com/office/drawing/2014/main" id="{D001A816-D38A-CCC7-1ECB-6C14C067D64C}"/>
              </a:ext>
            </a:extLst>
          </p:cNvPr>
          <p:cNvSpPr txBox="1"/>
          <p:nvPr/>
        </p:nvSpPr>
        <p:spPr>
          <a:xfrm>
            <a:off x="252239" y="5805264"/>
            <a:ext cx="11449272" cy="646331"/>
          </a:xfrm>
          <a:prstGeom prst="rect">
            <a:avLst/>
          </a:prstGeom>
          <a:noFill/>
          <a:ln w="25400">
            <a:solidFill>
              <a:schemeClr val="accent1"/>
            </a:solidFill>
          </a:ln>
        </p:spPr>
        <p:txBody>
          <a:bodyPr wrap="square" rtlCol="0">
            <a:spAutoFit/>
          </a:bodyPr>
          <a:lstStyle/>
          <a:p>
            <a:r>
              <a:rPr lang="en-GB" b="1" dirty="0"/>
              <a:t>I will give you each approximately 1.5 years of number density and L, MLT, MLAT data</a:t>
            </a:r>
          </a:p>
          <a:p>
            <a:r>
              <a:rPr lang="en-GB" b="1" dirty="0"/>
              <a:t>You will get the </a:t>
            </a:r>
            <a:r>
              <a:rPr lang="en-GB" b="1" dirty="0" err="1"/>
              <a:t>Kp</a:t>
            </a:r>
            <a:r>
              <a:rPr lang="en-GB" b="1" dirty="0"/>
              <a:t> data from online</a:t>
            </a:r>
          </a:p>
        </p:txBody>
      </p:sp>
      <p:pic>
        <p:nvPicPr>
          <p:cNvPr id="6" name="Picture 5">
            <a:extLst>
              <a:ext uri="{FF2B5EF4-FFF2-40B4-BE49-F238E27FC236}">
                <a16:creationId xmlns:a16="http://schemas.microsoft.com/office/drawing/2014/main" id="{087D1155-DF5A-817D-C7C3-DA621405AAF5}"/>
              </a:ext>
            </a:extLst>
          </p:cNvPr>
          <p:cNvPicPr>
            <a:picLocks noChangeAspect="1"/>
          </p:cNvPicPr>
          <p:nvPr/>
        </p:nvPicPr>
        <p:blipFill>
          <a:blip r:embed="rId2"/>
          <a:stretch>
            <a:fillRect/>
          </a:stretch>
        </p:blipFill>
        <p:spPr>
          <a:xfrm>
            <a:off x="717816" y="1304909"/>
            <a:ext cx="6301903" cy="4042860"/>
          </a:xfrm>
          <a:prstGeom prst="rect">
            <a:avLst/>
          </a:prstGeom>
        </p:spPr>
      </p:pic>
      <p:sp>
        <p:nvSpPr>
          <p:cNvPr id="7" name="TextBox 6">
            <a:extLst>
              <a:ext uri="{FF2B5EF4-FFF2-40B4-BE49-F238E27FC236}">
                <a16:creationId xmlns:a16="http://schemas.microsoft.com/office/drawing/2014/main" id="{C7910297-E5EE-B110-4111-799FB35393BF}"/>
              </a:ext>
            </a:extLst>
          </p:cNvPr>
          <p:cNvSpPr txBox="1"/>
          <p:nvPr/>
        </p:nvSpPr>
        <p:spPr>
          <a:xfrm>
            <a:off x="4860752" y="188640"/>
            <a:ext cx="7056784" cy="923330"/>
          </a:xfrm>
          <a:prstGeom prst="rect">
            <a:avLst/>
          </a:prstGeom>
          <a:noFill/>
        </p:spPr>
        <p:txBody>
          <a:bodyPr wrap="square" rtlCol="0">
            <a:spAutoFit/>
          </a:bodyPr>
          <a:lstStyle/>
          <a:p>
            <a:r>
              <a:rPr lang="en-GB" dirty="0"/>
              <a:t>Orbit ~ 9 hrs</a:t>
            </a:r>
          </a:p>
          <a:p>
            <a:r>
              <a:rPr lang="en-GB" dirty="0"/>
              <a:t>Precession of orbit ~ 1.5 years</a:t>
            </a:r>
          </a:p>
          <a:p>
            <a:r>
              <a:rPr lang="en-GB" dirty="0"/>
              <a:t>https://agupubs.onlinelibrary.wiley.com/doi/epdf/10.1029/2019JA027331</a:t>
            </a:r>
          </a:p>
        </p:txBody>
      </p:sp>
    </p:spTree>
    <p:extLst>
      <p:ext uri="{BB962C8B-B14F-4D97-AF65-F5344CB8AC3E}">
        <p14:creationId xmlns:p14="http://schemas.microsoft.com/office/powerpoint/2010/main" val="425924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3BDCA-87A9-339D-F250-414B4D4AB18E}"/>
              </a:ext>
            </a:extLst>
          </p:cNvPr>
          <p:cNvSpPr txBox="1"/>
          <p:nvPr/>
        </p:nvSpPr>
        <p:spPr>
          <a:xfrm>
            <a:off x="252239" y="332656"/>
            <a:ext cx="2160240" cy="584775"/>
          </a:xfrm>
          <a:prstGeom prst="rect">
            <a:avLst/>
          </a:prstGeom>
          <a:noFill/>
        </p:spPr>
        <p:txBody>
          <a:bodyPr wrap="square" rtlCol="0">
            <a:spAutoFit/>
          </a:bodyPr>
          <a:lstStyle/>
          <a:p>
            <a:r>
              <a:rPr lang="en-GB" sz="3200" b="1" dirty="0" err="1"/>
              <a:t>Kp</a:t>
            </a:r>
            <a:r>
              <a:rPr lang="en-GB" sz="3200" b="1" dirty="0"/>
              <a:t> Data: </a:t>
            </a:r>
          </a:p>
        </p:txBody>
      </p:sp>
      <p:sp>
        <p:nvSpPr>
          <p:cNvPr id="4" name="TextBox 3">
            <a:extLst>
              <a:ext uri="{FF2B5EF4-FFF2-40B4-BE49-F238E27FC236}">
                <a16:creationId xmlns:a16="http://schemas.microsoft.com/office/drawing/2014/main" id="{BAD793E2-6029-9A7F-2186-917C5316AF92}"/>
              </a:ext>
            </a:extLst>
          </p:cNvPr>
          <p:cNvSpPr txBox="1"/>
          <p:nvPr/>
        </p:nvSpPr>
        <p:spPr>
          <a:xfrm>
            <a:off x="6280391" y="476672"/>
            <a:ext cx="6083876" cy="1200329"/>
          </a:xfrm>
          <a:prstGeom prst="rect">
            <a:avLst/>
          </a:prstGeom>
          <a:noFill/>
        </p:spPr>
        <p:txBody>
          <a:bodyPr wrap="square">
            <a:spAutoFit/>
          </a:bodyPr>
          <a:lstStyle/>
          <a:p>
            <a:r>
              <a:rPr lang="en-GB" dirty="0">
                <a:hlinkClick r:id="rId2"/>
              </a:rPr>
              <a:t>https://kp.gfz-potsdam.de/en/data</a:t>
            </a:r>
            <a:endParaRPr lang="en-GB" dirty="0"/>
          </a:p>
          <a:p>
            <a:endParaRPr lang="en-GB" dirty="0"/>
          </a:p>
          <a:p>
            <a:r>
              <a:rPr lang="en-GB" dirty="0"/>
              <a:t>Download the </a:t>
            </a:r>
            <a:r>
              <a:rPr lang="en-GB" dirty="0" err="1"/>
              <a:t>Kp</a:t>
            </a:r>
            <a:r>
              <a:rPr lang="en-GB" dirty="0"/>
              <a:t> </a:t>
            </a:r>
            <a:r>
              <a:rPr lang="en-GB" dirty="0" err="1"/>
              <a:t>matlab</a:t>
            </a:r>
            <a:r>
              <a:rPr lang="en-GB" dirty="0"/>
              <a:t> client and put it in the folder with your code and data </a:t>
            </a:r>
          </a:p>
        </p:txBody>
      </p:sp>
      <p:pic>
        <p:nvPicPr>
          <p:cNvPr id="6" name="Picture 5">
            <a:extLst>
              <a:ext uri="{FF2B5EF4-FFF2-40B4-BE49-F238E27FC236}">
                <a16:creationId xmlns:a16="http://schemas.microsoft.com/office/drawing/2014/main" id="{2AAF239B-05E5-0B9F-45B2-158D59AFAF04}"/>
              </a:ext>
            </a:extLst>
          </p:cNvPr>
          <p:cNvPicPr>
            <a:picLocks noChangeAspect="1"/>
          </p:cNvPicPr>
          <p:nvPr/>
        </p:nvPicPr>
        <p:blipFill>
          <a:blip r:embed="rId3"/>
          <a:stretch>
            <a:fillRect/>
          </a:stretch>
        </p:blipFill>
        <p:spPr>
          <a:xfrm>
            <a:off x="468262" y="2704993"/>
            <a:ext cx="10233341" cy="3756338"/>
          </a:xfrm>
          <a:prstGeom prst="rect">
            <a:avLst/>
          </a:prstGeom>
        </p:spPr>
      </p:pic>
      <p:sp>
        <p:nvSpPr>
          <p:cNvPr id="9" name="TextBox 8">
            <a:extLst>
              <a:ext uri="{FF2B5EF4-FFF2-40B4-BE49-F238E27FC236}">
                <a16:creationId xmlns:a16="http://schemas.microsoft.com/office/drawing/2014/main" id="{32DB8392-2CC4-CC5E-FEF3-A3E6858ADB4C}"/>
              </a:ext>
            </a:extLst>
          </p:cNvPr>
          <p:cNvSpPr txBox="1"/>
          <p:nvPr/>
        </p:nvSpPr>
        <p:spPr>
          <a:xfrm>
            <a:off x="2847446" y="396669"/>
            <a:ext cx="2016224" cy="2308324"/>
          </a:xfrm>
          <a:prstGeom prst="rect">
            <a:avLst/>
          </a:prstGeom>
          <a:noFill/>
        </p:spPr>
        <p:txBody>
          <a:bodyPr wrap="square" rtlCol="0">
            <a:spAutoFit/>
          </a:bodyPr>
          <a:lstStyle/>
          <a:p>
            <a:r>
              <a:rPr lang="en-GB" dirty="0" err="1"/>
              <a:t>Kp</a:t>
            </a:r>
            <a:r>
              <a:rPr lang="en-GB" dirty="0"/>
              <a:t>, from online</a:t>
            </a:r>
          </a:p>
          <a:p>
            <a:endParaRPr lang="en-GB" dirty="0"/>
          </a:p>
          <a:p>
            <a:r>
              <a:rPr lang="en-GB" dirty="0"/>
              <a:t>Every 3 hours</a:t>
            </a:r>
          </a:p>
          <a:p>
            <a:endParaRPr lang="en-GB" dirty="0"/>
          </a:p>
          <a:p>
            <a:r>
              <a:rPr lang="en-GB" dirty="0"/>
              <a:t>Data since 1932</a:t>
            </a:r>
          </a:p>
          <a:p>
            <a:endParaRPr lang="en-GB" dirty="0"/>
          </a:p>
          <a:p>
            <a:r>
              <a:rPr lang="en-GB" dirty="0"/>
              <a:t>0 -&gt; 9 , in thirds</a:t>
            </a:r>
          </a:p>
          <a:p>
            <a:endParaRPr lang="en-GB" dirty="0"/>
          </a:p>
        </p:txBody>
      </p:sp>
    </p:spTree>
    <p:extLst>
      <p:ext uri="{BB962C8B-B14F-4D97-AF65-F5344CB8AC3E}">
        <p14:creationId xmlns:p14="http://schemas.microsoft.com/office/powerpoint/2010/main" val="320614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3BDCA-87A9-339D-F250-414B4D4AB18E}"/>
              </a:ext>
            </a:extLst>
          </p:cNvPr>
          <p:cNvSpPr txBox="1"/>
          <p:nvPr/>
        </p:nvSpPr>
        <p:spPr>
          <a:xfrm>
            <a:off x="252239" y="332656"/>
            <a:ext cx="2160240" cy="1569660"/>
          </a:xfrm>
          <a:prstGeom prst="rect">
            <a:avLst/>
          </a:prstGeom>
          <a:noFill/>
        </p:spPr>
        <p:txBody>
          <a:bodyPr wrap="square" rtlCol="0">
            <a:spAutoFit/>
          </a:bodyPr>
          <a:lstStyle/>
          <a:p>
            <a:r>
              <a:rPr lang="en-GB" sz="3200" b="1" dirty="0"/>
              <a:t>Number density Data: </a:t>
            </a:r>
          </a:p>
        </p:txBody>
      </p:sp>
      <p:sp>
        <p:nvSpPr>
          <p:cNvPr id="7" name="TextBox 6">
            <a:extLst>
              <a:ext uri="{FF2B5EF4-FFF2-40B4-BE49-F238E27FC236}">
                <a16:creationId xmlns:a16="http://schemas.microsoft.com/office/drawing/2014/main" id="{E48CDC22-5714-B430-E022-FE8E6568FE7C}"/>
              </a:ext>
            </a:extLst>
          </p:cNvPr>
          <p:cNvSpPr txBox="1"/>
          <p:nvPr/>
        </p:nvSpPr>
        <p:spPr>
          <a:xfrm>
            <a:off x="3208239" y="574873"/>
            <a:ext cx="8061223" cy="2636619"/>
          </a:xfrm>
          <a:prstGeom prst="rect">
            <a:avLst/>
          </a:prstGeom>
          <a:noFill/>
        </p:spPr>
        <p:txBody>
          <a:bodyPr wrap="square" rtlCol="0">
            <a:spAutoFit/>
          </a:bodyPr>
          <a:lstStyle/>
          <a:p>
            <a:r>
              <a:rPr lang="en-GB" sz="1600" dirty="0"/>
              <a:t>Electron Number density – “</a:t>
            </a:r>
            <a:r>
              <a:rPr lang="en-GB" sz="1600" dirty="0" err="1"/>
              <a:t>cdf</a:t>
            </a:r>
            <a:r>
              <a:rPr lang="en-GB" sz="1600" dirty="0"/>
              <a:t> file”</a:t>
            </a:r>
          </a:p>
          <a:p>
            <a:endParaRPr lang="en-GB" sz="1600" dirty="0"/>
          </a:p>
          <a:p>
            <a:r>
              <a:rPr lang="en-GB" sz="1600" dirty="0"/>
              <a:t>These are in units of cm</a:t>
            </a:r>
            <a:r>
              <a:rPr lang="en-GB" sz="1600" baseline="30000" dirty="0"/>
              <a:t>-3</a:t>
            </a:r>
            <a:r>
              <a:rPr lang="en-GB" sz="1600" dirty="0"/>
              <a:t>. Number of electrons per cubic centimetre</a:t>
            </a:r>
            <a:endParaRPr lang="en-GB" sz="1600" baseline="30000" dirty="0"/>
          </a:p>
          <a:p>
            <a:endParaRPr lang="en-GB" sz="1600" baseline="30000" dirty="0"/>
          </a:p>
          <a:p>
            <a:r>
              <a:rPr lang="en-GB" sz="1600" dirty="0"/>
              <a:t>Data provided roughly every 6.5 seconds</a:t>
            </a:r>
          </a:p>
          <a:p>
            <a:endParaRPr lang="en-GB" sz="1600" dirty="0"/>
          </a:p>
          <a:p>
            <a:r>
              <a:rPr lang="en-GB" sz="1600" dirty="0"/>
              <a:t>Sometimes data will be missing! </a:t>
            </a:r>
            <a:r>
              <a:rPr lang="en-GB" sz="1600" dirty="0">
                <a:sym typeface="Wingdings" panose="05000000000000000000" pitchFamily="2" charset="2"/>
              </a:rPr>
              <a:t> </a:t>
            </a:r>
            <a:endParaRPr lang="en-GB" sz="1600" dirty="0"/>
          </a:p>
          <a:p>
            <a:endParaRPr lang="en-GB" sz="1600" baseline="30000" dirty="0"/>
          </a:p>
          <a:p>
            <a:endParaRPr lang="en-GB" sz="1600" dirty="0"/>
          </a:p>
          <a:p>
            <a:endParaRPr lang="en-GB" sz="1600" dirty="0"/>
          </a:p>
          <a:p>
            <a:endParaRPr lang="en-GB" sz="1600" dirty="0"/>
          </a:p>
        </p:txBody>
      </p:sp>
      <p:sp>
        <p:nvSpPr>
          <p:cNvPr id="11" name="TextBox 10">
            <a:extLst>
              <a:ext uri="{FF2B5EF4-FFF2-40B4-BE49-F238E27FC236}">
                <a16:creationId xmlns:a16="http://schemas.microsoft.com/office/drawing/2014/main" id="{871BB946-45BD-27DF-3EC8-F7229A2AFE19}"/>
              </a:ext>
            </a:extLst>
          </p:cNvPr>
          <p:cNvSpPr txBox="1"/>
          <p:nvPr/>
        </p:nvSpPr>
        <p:spPr>
          <a:xfrm>
            <a:off x="267804" y="2328555"/>
            <a:ext cx="10267972" cy="584775"/>
          </a:xfrm>
          <a:prstGeom prst="rect">
            <a:avLst/>
          </a:prstGeom>
          <a:noFill/>
        </p:spPr>
        <p:txBody>
          <a:bodyPr wrap="square">
            <a:spAutoFit/>
          </a:bodyPr>
          <a:lstStyle/>
          <a:p>
            <a:r>
              <a:rPr lang="en-GB" sz="1600" dirty="0"/>
              <a:t>See </a:t>
            </a:r>
            <a:r>
              <a:rPr lang="en-GB" sz="1600" dirty="0">
                <a:hlinkClick r:id="rId2"/>
              </a:rPr>
              <a:t>https://uk.mathworks.com/help/matlab/common-data-format.html?s_tid=CRUX_topnav</a:t>
            </a:r>
            <a:r>
              <a:rPr lang="en-GB" sz="1600" dirty="0"/>
              <a:t> and</a:t>
            </a:r>
          </a:p>
          <a:p>
            <a:r>
              <a:rPr lang="en-GB" sz="1600" dirty="0"/>
              <a:t>And </a:t>
            </a:r>
            <a:r>
              <a:rPr lang="en-GB" sz="1600" dirty="0">
                <a:hlinkClick r:id="rId3"/>
              </a:rPr>
              <a:t>https://uk.mathworks.com/help/matlab/examples.html?category=common-data-format&amp;s_tid=CRUX_topnav</a:t>
            </a:r>
            <a:r>
              <a:rPr lang="en-GB" sz="1600" dirty="0"/>
              <a:t> </a:t>
            </a:r>
          </a:p>
        </p:txBody>
      </p:sp>
      <p:sp>
        <p:nvSpPr>
          <p:cNvPr id="3" name="TextBox 2">
            <a:extLst>
              <a:ext uri="{FF2B5EF4-FFF2-40B4-BE49-F238E27FC236}">
                <a16:creationId xmlns:a16="http://schemas.microsoft.com/office/drawing/2014/main" id="{07DF2F56-1DD2-917D-CBCD-91E70034C664}"/>
              </a:ext>
            </a:extLst>
          </p:cNvPr>
          <p:cNvSpPr txBox="1"/>
          <p:nvPr/>
        </p:nvSpPr>
        <p:spPr>
          <a:xfrm>
            <a:off x="267804" y="4869160"/>
            <a:ext cx="3024336" cy="2585323"/>
          </a:xfrm>
          <a:prstGeom prst="rect">
            <a:avLst/>
          </a:prstGeom>
          <a:noFill/>
        </p:spPr>
        <p:txBody>
          <a:bodyPr wrap="square" rtlCol="0">
            <a:spAutoFit/>
          </a:bodyPr>
          <a:lstStyle/>
          <a:p>
            <a:r>
              <a:rPr lang="en-GB" dirty="0"/>
              <a:t>Measurement 1</a:t>
            </a:r>
          </a:p>
          <a:p>
            <a:endParaRPr lang="en-GB" dirty="0"/>
          </a:p>
          <a:p>
            <a:r>
              <a:rPr lang="en-GB" dirty="0"/>
              <a:t>(L</a:t>
            </a:r>
            <a:r>
              <a:rPr lang="en-GB" baseline="-25000" dirty="0"/>
              <a:t>1</a:t>
            </a:r>
            <a:r>
              <a:rPr lang="en-GB" dirty="0"/>
              <a:t>, MLT</a:t>
            </a:r>
            <a:r>
              <a:rPr lang="en-GB" baseline="-25000" dirty="0"/>
              <a:t>1</a:t>
            </a:r>
            <a:r>
              <a:rPr lang="en-GB" dirty="0"/>
              <a:t>, MLAT</a:t>
            </a:r>
            <a:r>
              <a:rPr lang="en-GB" baseline="-25000" dirty="0"/>
              <a:t>1</a:t>
            </a:r>
            <a:r>
              <a:rPr lang="en-GB" dirty="0"/>
              <a:t>)</a:t>
            </a:r>
          </a:p>
          <a:p>
            <a:endParaRPr lang="en-GB" dirty="0"/>
          </a:p>
          <a:p>
            <a:r>
              <a:rPr lang="en-GB" dirty="0"/>
              <a:t>t</a:t>
            </a:r>
            <a:r>
              <a:rPr lang="en-GB" baseline="-25000" dirty="0"/>
              <a:t>1</a:t>
            </a:r>
          </a:p>
          <a:p>
            <a:endParaRPr lang="en-GB" dirty="0"/>
          </a:p>
          <a:p>
            <a:r>
              <a:rPr lang="en-GB" dirty="0"/>
              <a:t>e.g. n = 96cm</a:t>
            </a:r>
            <a:r>
              <a:rPr lang="en-GB" baseline="30000" dirty="0"/>
              <a:t>-3</a:t>
            </a:r>
            <a:endParaRPr lang="en-GB" dirty="0"/>
          </a:p>
          <a:p>
            <a:endParaRPr lang="en-GB" dirty="0"/>
          </a:p>
          <a:p>
            <a:endParaRPr lang="en-GB" dirty="0"/>
          </a:p>
        </p:txBody>
      </p:sp>
      <p:sp>
        <p:nvSpPr>
          <p:cNvPr id="4" name="TextBox 3">
            <a:extLst>
              <a:ext uri="{FF2B5EF4-FFF2-40B4-BE49-F238E27FC236}">
                <a16:creationId xmlns:a16="http://schemas.microsoft.com/office/drawing/2014/main" id="{20F54826-4907-0DE8-EEC7-467DD8F2A870}"/>
              </a:ext>
            </a:extLst>
          </p:cNvPr>
          <p:cNvSpPr txBox="1"/>
          <p:nvPr/>
        </p:nvSpPr>
        <p:spPr>
          <a:xfrm>
            <a:off x="8677175" y="4324326"/>
            <a:ext cx="3024336" cy="2585323"/>
          </a:xfrm>
          <a:prstGeom prst="rect">
            <a:avLst/>
          </a:prstGeom>
          <a:noFill/>
        </p:spPr>
        <p:txBody>
          <a:bodyPr wrap="square" rtlCol="0">
            <a:spAutoFit/>
          </a:bodyPr>
          <a:lstStyle/>
          <a:p>
            <a:r>
              <a:rPr lang="en-GB" dirty="0"/>
              <a:t>Measurement 2</a:t>
            </a:r>
          </a:p>
          <a:p>
            <a:endParaRPr lang="en-GB" dirty="0"/>
          </a:p>
          <a:p>
            <a:r>
              <a:rPr lang="en-GB" dirty="0"/>
              <a:t>(L</a:t>
            </a:r>
            <a:r>
              <a:rPr lang="en-GB" baseline="-25000" dirty="0"/>
              <a:t>2</a:t>
            </a:r>
            <a:r>
              <a:rPr lang="en-GB" dirty="0"/>
              <a:t>, MLT</a:t>
            </a:r>
            <a:r>
              <a:rPr lang="en-GB" baseline="-25000" dirty="0"/>
              <a:t>2</a:t>
            </a:r>
            <a:r>
              <a:rPr lang="en-GB" dirty="0"/>
              <a:t>, MLAT</a:t>
            </a:r>
            <a:r>
              <a:rPr lang="en-GB" baseline="-25000" dirty="0"/>
              <a:t>2</a:t>
            </a:r>
            <a:r>
              <a:rPr lang="en-GB" dirty="0"/>
              <a:t>)</a:t>
            </a:r>
          </a:p>
          <a:p>
            <a:endParaRPr lang="en-GB" dirty="0"/>
          </a:p>
          <a:p>
            <a:r>
              <a:rPr lang="en-GB" dirty="0"/>
              <a:t>t</a:t>
            </a:r>
            <a:r>
              <a:rPr lang="en-GB" baseline="-25000" dirty="0"/>
              <a:t>2</a:t>
            </a:r>
          </a:p>
          <a:p>
            <a:endParaRPr lang="en-GB" dirty="0"/>
          </a:p>
          <a:p>
            <a:r>
              <a:rPr lang="en-GB" dirty="0"/>
              <a:t>e.g. n = 110 cm</a:t>
            </a:r>
            <a:r>
              <a:rPr lang="en-GB" baseline="30000" dirty="0"/>
              <a:t>-3</a:t>
            </a:r>
            <a:endParaRPr lang="en-GB" dirty="0"/>
          </a:p>
          <a:p>
            <a:endParaRPr lang="en-GB" dirty="0"/>
          </a:p>
          <a:p>
            <a:endParaRPr lang="en-GB" dirty="0"/>
          </a:p>
        </p:txBody>
      </p:sp>
      <p:pic>
        <p:nvPicPr>
          <p:cNvPr id="1026" name="Picture 2" descr="Van Allen Probes - Wikidata">
            <a:extLst>
              <a:ext uri="{FF2B5EF4-FFF2-40B4-BE49-F238E27FC236}">
                <a16:creationId xmlns:a16="http://schemas.microsoft.com/office/drawing/2014/main" id="{7D9C97FB-4B96-F550-3E0A-A8DFBB210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01" y="3142944"/>
            <a:ext cx="2136391" cy="118138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3B4D3F5-DE04-E374-887C-BD7975BDEE23}"/>
              </a:ext>
            </a:extLst>
          </p:cNvPr>
          <p:cNvCxnSpPr>
            <a:cxnSpLocks/>
          </p:cNvCxnSpPr>
          <p:nvPr/>
        </p:nvCxnSpPr>
        <p:spPr>
          <a:xfrm>
            <a:off x="3303230" y="4077072"/>
            <a:ext cx="3563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8EDEF3-C590-7AF6-328A-228E6E278F15}"/>
              </a:ext>
            </a:extLst>
          </p:cNvPr>
          <p:cNvSpPr txBox="1"/>
          <p:nvPr/>
        </p:nvSpPr>
        <p:spPr>
          <a:xfrm>
            <a:off x="2772519" y="5116413"/>
            <a:ext cx="5400600" cy="2585323"/>
          </a:xfrm>
          <a:prstGeom prst="rect">
            <a:avLst/>
          </a:prstGeom>
          <a:noFill/>
        </p:spPr>
        <p:txBody>
          <a:bodyPr wrap="square" rtlCol="0">
            <a:spAutoFit/>
          </a:bodyPr>
          <a:lstStyle/>
          <a:p>
            <a:r>
              <a:rPr lang="en-GB" dirty="0"/>
              <a:t>Plasmapause somewhere in here!</a:t>
            </a:r>
          </a:p>
          <a:p>
            <a:endParaRPr lang="en-GB" dirty="0"/>
          </a:p>
          <a:p>
            <a:r>
              <a:rPr lang="en-GB" dirty="0"/>
              <a:t>e.g. estimate by interpolation</a:t>
            </a:r>
          </a:p>
          <a:p>
            <a:endParaRPr lang="en-GB" dirty="0"/>
          </a:p>
          <a:p>
            <a:r>
              <a:rPr lang="en-GB" dirty="0"/>
              <a:t>Location ~ 0.5((L</a:t>
            </a:r>
            <a:r>
              <a:rPr lang="en-GB" baseline="-25000" dirty="0"/>
              <a:t>1</a:t>
            </a:r>
            <a:r>
              <a:rPr lang="en-GB" dirty="0"/>
              <a:t>+L</a:t>
            </a:r>
            <a:r>
              <a:rPr lang="en-GB" baseline="-25000" dirty="0"/>
              <a:t>2</a:t>
            </a:r>
            <a:r>
              <a:rPr lang="en-GB" dirty="0"/>
              <a:t>), MLT</a:t>
            </a:r>
            <a:r>
              <a:rPr lang="en-GB" baseline="-25000" dirty="0"/>
              <a:t>1</a:t>
            </a:r>
            <a:r>
              <a:rPr lang="en-GB" dirty="0"/>
              <a:t>+MLT</a:t>
            </a:r>
            <a:r>
              <a:rPr lang="en-GB" baseline="-25000" dirty="0"/>
              <a:t>2</a:t>
            </a:r>
            <a:r>
              <a:rPr lang="en-GB" dirty="0"/>
              <a:t>, MLAT</a:t>
            </a:r>
            <a:r>
              <a:rPr lang="en-GB" baseline="-25000" dirty="0"/>
              <a:t>1</a:t>
            </a:r>
            <a:r>
              <a:rPr lang="en-GB" dirty="0"/>
              <a:t>+MLAT</a:t>
            </a:r>
            <a:r>
              <a:rPr lang="en-GB" baseline="-25000" dirty="0"/>
              <a:t>2</a:t>
            </a:r>
            <a:r>
              <a:rPr lang="en-GB" dirty="0"/>
              <a:t>) )</a:t>
            </a:r>
          </a:p>
          <a:p>
            <a:r>
              <a:rPr lang="en-GB" dirty="0"/>
              <a:t>Time ~ 0.5 (t</a:t>
            </a:r>
            <a:r>
              <a:rPr lang="en-GB" baseline="-25000" dirty="0"/>
              <a:t>1</a:t>
            </a:r>
            <a:r>
              <a:rPr lang="en-GB" dirty="0"/>
              <a:t> + t</a:t>
            </a:r>
            <a:r>
              <a:rPr lang="en-GB" baseline="-25000" dirty="0"/>
              <a:t>2</a:t>
            </a:r>
            <a:r>
              <a:rPr lang="en-GB" dirty="0"/>
              <a:t>)</a:t>
            </a:r>
          </a:p>
          <a:p>
            <a:endParaRPr lang="en-GB" dirty="0"/>
          </a:p>
          <a:p>
            <a:endParaRPr lang="en-GB" dirty="0"/>
          </a:p>
          <a:p>
            <a:endParaRPr lang="en-GB" dirty="0"/>
          </a:p>
        </p:txBody>
      </p:sp>
      <p:pic>
        <p:nvPicPr>
          <p:cNvPr id="10" name="Picture 2" descr="Van Allen Probes - Wikidata">
            <a:extLst>
              <a:ext uri="{FF2B5EF4-FFF2-40B4-BE49-F238E27FC236}">
                <a16:creationId xmlns:a16="http://schemas.microsoft.com/office/drawing/2014/main" id="{864763C9-8642-F1D2-ED75-DBC2BB0D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1899" y="3028312"/>
            <a:ext cx="2136391" cy="1181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16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p:cNvPicPr>
          <p:nvPr/>
        </p:nvPicPr>
        <p:blipFill>
          <a:blip r:embed="rId3">
            <a:extLst>
              <a:ext uri="{28A0092B-C50C-407E-A947-70E740481C1C}">
                <a14:useLocalDpi xmlns:a14="http://schemas.microsoft.com/office/drawing/2010/main" val="0"/>
              </a:ext>
            </a:extLst>
          </a:blip>
          <a:stretch>
            <a:fillRect/>
          </a:stretch>
        </p:blipFill>
        <p:spPr bwMode="auto">
          <a:xfrm>
            <a:off x="-6350" y="-99392"/>
            <a:ext cx="12276138" cy="613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0" y="-99392"/>
            <a:ext cx="8856662" cy="568325"/>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fontAlgn="auto" hangingPunct="1">
              <a:spcBef>
                <a:spcPct val="50000"/>
              </a:spcBef>
              <a:spcAft>
                <a:spcPts val="0"/>
              </a:spcAft>
              <a:defRPr/>
            </a:pPr>
            <a:r>
              <a:rPr lang="en-US" sz="3100" b="1" dirty="0">
                <a:solidFill>
                  <a:schemeClr val="bg1"/>
                </a:solidFill>
                <a:latin typeface="Arial" charset="0"/>
                <a:ea typeface="+mn-ea"/>
              </a:rPr>
              <a:t>Space is not a vacuum</a:t>
            </a:r>
            <a:endParaRPr lang="en-US" sz="3100" b="1" dirty="0">
              <a:solidFill>
                <a:schemeClr val="bg1"/>
              </a:solidFill>
              <a:latin typeface="+mn-lt"/>
              <a:ea typeface="+mn-ea"/>
            </a:endParaRPr>
          </a:p>
        </p:txBody>
      </p:sp>
      <p:sp>
        <p:nvSpPr>
          <p:cNvPr id="4" name="Text Box 8"/>
          <p:cNvSpPr txBox="1">
            <a:spLocks noChangeArrowheads="1"/>
          </p:cNvSpPr>
          <p:nvPr/>
        </p:nvSpPr>
        <p:spPr bwMode="auto">
          <a:xfrm>
            <a:off x="5148783" y="3399733"/>
            <a:ext cx="7018670" cy="3006208"/>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marL="342900" indent="-342900" eaLnBrk="1" fontAlgn="auto" hangingPunct="1">
              <a:lnSpc>
                <a:spcPct val="120000"/>
              </a:lnSpc>
              <a:spcBef>
                <a:spcPct val="50000"/>
              </a:spcBef>
              <a:spcAft>
                <a:spcPts val="0"/>
              </a:spcAft>
              <a:buFont typeface="Arial" panose="020B0604020202020204" pitchFamily="34" charset="0"/>
              <a:buChar char="•"/>
              <a:defRPr/>
            </a:pPr>
            <a:r>
              <a:rPr lang="en-GB" sz="2400" dirty="0">
                <a:solidFill>
                  <a:schemeClr val="bg1"/>
                </a:solidFill>
                <a:latin typeface="Arial" charset="0"/>
                <a:ea typeface="+mn-ea"/>
              </a:rPr>
              <a:t>Plasma &gt;95% / 99% / 99.9% Universe ?</a:t>
            </a:r>
          </a:p>
          <a:p>
            <a:pPr marL="342900" indent="-342900" eaLnBrk="1" fontAlgn="auto" hangingPunct="1">
              <a:lnSpc>
                <a:spcPct val="120000"/>
              </a:lnSpc>
              <a:spcBef>
                <a:spcPct val="50000"/>
              </a:spcBef>
              <a:spcAft>
                <a:spcPts val="0"/>
              </a:spcAft>
              <a:buFont typeface="Arial" panose="020B0604020202020204" pitchFamily="34" charset="0"/>
              <a:buChar char="•"/>
              <a:defRPr/>
            </a:pPr>
            <a:r>
              <a:rPr lang="en-GB" sz="2400" dirty="0">
                <a:solidFill>
                  <a:schemeClr val="bg1"/>
                </a:solidFill>
                <a:latin typeface="Arial" charset="0"/>
                <a:ea typeface="+mn-ea"/>
              </a:rPr>
              <a:t>Space physics = plasma physics</a:t>
            </a:r>
          </a:p>
          <a:p>
            <a:pPr eaLnBrk="1" fontAlgn="auto" hangingPunct="1">
              <a:lnSpc>
                <a:spcPct val="120000"/>
              </a:lnSpc>
              <a:spcBef>
                <a:spcPct val="50000"/>
              </a:spcBef>
              <a:spcAft>
                <a:spcPts val="0"/>
              </a:spcAft>
              <a:defRPr/>
            </a:pPr>
            <a:endParaRPr lang="en-GB" sz="2400" dirty="0">
              <a:solidFill>
                <a:schemeClr val="bg1"/>
              </a:solidFill>
            </a:endParaRPr>
          </a:p>
          <a:p>
            <a:pPr eaLnBrk="1" fontAlgn="auto" hangingPunct="1">
              <a:lnSpc>
                <a:spcPct val="120000"/>
              </a:lnSpc>
              <a:spcBef>
                <a:spcPct val="50000"/>
              </a:spcBef>
              <a:spcAft>
                <a:spcPts val="0"/>
              </a:spcAft>
              <a:defRPr/>
            </a:pPr>
            <a:endParaRPr lang="en-GB" sz="2400" dirty="0">
              <a:solidFill>
                <a:schemeClr val="bg1"/>
              </a:solidFill>
              <a:latin typeface="Arial" charset="0"/>
              <a:ea typeface="+mn-ea"/>
            </a:endParaRPr>
          </a:p>
          <a:p>
            <a:pPr eaLnBrk="1" fontAlgn="auto" hangingPunct="1">
              <a:lnSpc>
                <a:spcPct val="120000"/>
              </a:lnSpc>
              <a:spcBef>
                <a:spcPct val="50000"/>
              </a:spcBef>
              <a:spcAft>
                <a:spcPts val="0"/>
              </a:spcAft>
              <a:defRPr/>
            </a:pPr>
            <a:r>
              <a:rPr lang="en-GB" sz="2400" dirty="0">
                <a:solidFill>
                  <a:schemeClr val="bg1"/>
                </a:solidFill>
                <a:latin typeface="Arial" charset="0"/>
                <a:ea typeface="+mn-ea"/>
              </a:rPr>
              <a:t>           </a:t>
            </a:r>
          </a:p>
        </p:txBody>
      </p:sp>
      <p:sp>
        <p:nvSpPr>
          <p:cNvPr id="10" name="TextBox 9">
            <a:extLst>
              <a:ext uri="{FF2B5EF4-FFF2-40B4-BE49-F238E27FC236}">
                <a16:creationId xmlns:a16="http://schemas.microsoft.com/office/drawing/2014/main" id="{308F85CF-8A59-5743-A668-0500EB8CEA35}"/>
              </a:ext>
            </a:extLst>
          </p:cNvPr>
          <p:cNvSpPr txBox="1"/>
          <p:nvPr/>
        </p:nvSpPr>
        <p:spPr>
          <a:xfrm>
            <a:off x="-54202" y="5765208"/>
            <a:ext cx="691662" cy="323165"/>
          </a:xfrm>
          <a:prstGeom prst="rect">
            <a:avLst/>
          </a:prstGeom>
          <a:noFill/>
        </p:spPr>
        <p:txBody>
          <a:bodyPr wrap="square" rtlCol="0">
            <a:spAutoFit/>
          </a:bodyPr>
          <a:lstStyle/>
          <a:p>
            <a:r>
              <a:rPr lang="en-US" sz="1500" b="1" dirty="0">
                <a:solidFill>
                  <a:schemeClr val="bg1"/>
                </a:solidFill>
              </a:rPr>
              <a:t>NASA</a:t>
            </a:r>
          </a:p>
        </p:txBody>
      </p:sp>
      <p:sp>
        <p:nvSpPr>
          <p:cNvPr id="14" name="TextBox 13"/>
          <p:cNvSpPr txBox="1"/>
          <p:nvPr/>
        </p:nvSpPr>
        <p:spPr>
          <a:xfrm>
            <a:off x="5794533" y="5517232"/>
            <a:ext cx="5690954" cy="461665"/>
          </a:xfrm>
          <a:prstGeom prst="rect">
            <a:avLst/>
          </a:prstGeom>
          <a:noFill/>
        </p:spPr>
        <p:txBody>
          <a:bodyPr wrap="square" rtlCol="0">
            <a:spAutoFit/>
          </a:bodyPr>
          <a:lstStyle/>
          <a:p>
            <a:r>
              <a:rPr lang="en-GB" sz="2400" dirty="0">
                <a:solidFill>
                  <a:schemeClr val="bg1"/>
                </a:solidFill>
                <a:latin typeface="Arial" charset="0"/>
              </a:rPr>
              <a:t> </a:t>
            </a:r>
            <a:endParaRPr lang="en-GB" sz="2400" dirty="0"/>
          </a:p>
        </p:txBody>
      </p:sp>
      <p:sp>
        <p:nvSpPr>
          <p:cNvPr id="5" name="TextBox 4">
            <a:extLst>
              <a:ext uri="{FF2B5EF4-FFF2-40B4-BE49-F238E27FC236}">
                <a16:creationId xmlns:a16="http://schemas.microsoft.com/office/drawing/2014/main" id="{EA9C39F6-6016-0A78-1D37-5D4BA462245B}"/>
              </a:ext>
            </a:extLst>
          </p:cNvPr>
          <p:cNvSpPr txBox="1"/>
          <p:nvPr/>
        </p:nvSpPr>
        <p:spPr>
          <a:xfrm>
            <a:off x="831658" y="5909955"/>
            <a:ext cx="9721080" cy="923330"/>
          </a:xfrm>
          <a:prstGeom prst="rect">
            <a:avLst/>
          </a:prstGeom>
          <a:solidFill>
            <a:schemeClr val="tx1"/>
          </a:solidFill>
          <a:ln w="66675">
            <a:solidFill>
              <a:schemeClr val="bg1"/>
            </a:solidFill>
          </a:ln>
        </p:spPr>
        <p:txBody>
          <a:bodyPr wrap="square" rtlCol="0">
            <a:spAutoFit/>
          </a:bodyPr>
          <a:lstStyle/>
          <a:p>
            <a:r>
              <a:rPr lang="en-GB" dirty="0">
                <a:solidFill>
                  <a:schemeClr val="bg1"/>
                </a:solidFill>
              </a:rPr>
              <a:t>Plasma physics in general [reference 1]</a:t>
            </a:r>
          </a:p>
          <a:p>
            <a:r>
              <a:rPr lang="en-GB" dirty="0">
                <a:solidFill>
                  <a:schemeClr val="bg1"/>
                </a:solidFill>
              </a:rPr>
              <a:t>Earth’s magnetosphere </a:t>
            </a:r>
            <a:r>
              <a:rPr lang="en-GB" dirty="0">
                <a:solidFill>
                  <a:schemeClr val="bg1"/>
                </a:solidFill>
                <a:hlinkClick r:id="rId4">
                  <a:extLst>
                    <a:ext uri="{A12FA001-AC4F-418D-AE19-62706E023703}">
                      <ahyp:hlinkClr xmlns:ahyp="http://schemas.microsoft.com/office/drawing/2018/hyperlinkcolor" val="tx"/>
                    </a:ext>
                  </a:extLst>
                </a:hlinkClick>
              </a:rPr>
              <a:t>https://www.swpc.noaa.gov/phenomena/earths-magnetosphere</a:t>
            </a:r>
            <a:r>
              <a:rPr lang="en-GB" dirty="0">
                <a:solidFill>
                  <a:schemeClr val="bg1"/>
                </a:solidFill>
              </a:rPr>
              <a:t> </a:t>
            </a:r>
          </a:p>
          <a:p>
            <a:r>
              <a:rPr lang="en-GB" dirty="0">
                <a:solidFill>
                  <a:schemeClr val="bg1"/>
                </a:solidFill>
              </a:rPr>
              <a:t>Radiation belts [references 1, 3, 4] </a:t>
            </a:r>
          </a:p>
        </p:txBody>
      </p:sp>
    </p:spTree>
    <p:extLst>
      <p:ext uri="{BB962C8B-B14F-4D97-AF65-F5344CB8AC3E}">
        <p14:creationId xmlns:p14="http://schemas.microsoft.com/office/powerpoint/2010/main" val="40389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3BDCA-87A9-339D-F250-414B4D4AB18E}"/>
              </a:ext>
            </a:extLst>
          </p:cNvPr>
          <p:cNvSpPr txBox="1"/>
          <p:nvPr/>
        </p:nvSpPr>
        <p:spPr>
          <a:xfrm>
            <a:off x="252239" y="332656"/>
            <a:ext cx="2160240" cy="1077218"/>
          </a:xfrm>
          <a:prstGeom prst="rect">
            <a:avLst/>
          </a:prstGeom>
          <a:noFill/>
        </p:spPr>
        <p:txBody>
          <a:bodyPr wrap="square" rtlCol="0">
            <a:spAutoFit/>
          </a:bodyPr>
          <a:lstStyle/>
          <a:p>
            <a:r>
              <a:rPr lang="en-GB" sz="3200" b="1" dirty="0"/>
              <a:t>Location Data: </a:t>
            </a:r>
          </a:p>
        </p:txBody>
      </p:sp>
      <p:sp>
        <p:nvSpPr>
          <p:cNvPr id="8" name="TextBox 7">
            <a:extLst>
              <a:ext uri="{FF2B5EF4-FFF2-40B4-BE49-F238E27FC236}">
                <a16:creationId xmlns:a16="http://schemas.microsoft.com/office/drawing/2014/main" id="{11B99848-A008-9512-D6D1-60C037842606}"/>
              </a:ext>
            </a:extLst>
          </p:cNvPr>
          <p:cNvSpPr txBox="1"/>
          <p:nvPr/>
        </p:nvSpPr>
        <p:spPr>
          <a:xfrm>
            <a:off x="2916534" y="363976"/>
            <a:ext cx="5833887" cy="2031325"/>
          </a:xfrm>
          <a:prstGeom prst="rect">
            <a:avLst/>
          </a:prstGeom>
          <a:noFill/>
        </p:spPr>
        <p:txBody>
          <a:bodyPr wrap="square" rtlCol="0">
            <a:spAutoFit/>
          </a:bodyPr>
          <a:lstStyle/>
          <a:p>
            <a:r>
              <a:rPr lang="en-GB" dirty="0"/>
              <a:t>L, MLT, MLAT</a:t>
            </a:r>
          </a:p>
          <a:p>
            <a:endParaRPr lang="en-GB" dirty="0"/>
          </a:p>
          <a:p>
            <a:r>
              <a:rPr lang="en-GB" dirty="0"/>
              <a:t>“h5 file”</a:t>
            </a:r>
          </a:p>
          <a:p>
            <a:endParaRPr lang="en-GB" dirty="0"/>
          </a:p>
          <a:p>
            <a:r>
              <a:rPr lang="en-GB" dirty="0"/>
              <a:t>This data is every 5 minutes</a:t>
            </a:r>
          </a:p>
          <a:p>
            <a:endParaRPr lang="en-GB" dirty="0"/>
          </a:p>
          <a:p>
            <a:r>
              <a:rPr lang="en-GB" dirty="0"/>
              <a:t>I will talk more about this in the future</a:t>
            </a:r>
          </a:p>
        </p:txBody>
      </p:sp>
      <p:sp>
        <p:nvSpPr>
          <p:cNvPr id="13" name="TextBox 12">
            <a:extLst>
              <a:ext uri="{FF2B5EF4-FFF2-40B4-BE49-F238E27FC236}">
                <a16:creationId xmlns:a16="http://schemas.microsoft.com/office/drawing/2014/main" id="{3A2DCA51-F8B6-4BAF-A852-AE29D76A2845}"/>
              </a:ext>
            </a:extLst>
          </p:cNvPr>
          <p:cNvSpPr txBox="1"/>
          <p:nvPr/>
        </p:nvSpPr>
        <p:spPr>
          <a:xfrm>
            <a:off x="684286" y="2348880"/>
            <a:ext cx="8066135" cy="646331"/>
          </a:xfrm>
          <a:prstGeom prst="rect">
            <a:avLst/>
          </a:prstGeom>
          <a:noFill/>
        </p:spPr>
        <p:txBody>
          <a:bodyPr wrap="square">
            <a:spAutoFit/>
          </a:bodyPr>
          <a:lstStyle/>
          <a:p>
            <a:r>
              <a:rPr lang="en-GB" dirty="0"/>
              <a:t>See </a:t>
            </a:r>
            <a:r>
              <a:rPr lang="en-GB" dirty="0">
                <a:hlinkClick r:id="rId2"/>
              </a:rPr>
              <a:t>https://uk.mathworks.com/help/matlab/hdf5-files.html?s_tid=CRUX_lftnav</a:t>
            </a:r>
            <a:r>
              <a:rPr lang="en-GB" dirty="0"/>
              <a:t> and </a:t>
            </a:r>
            <a:r>
              <a:rPr lang="en-GB" dirty="0">
                <a:hlinkClick r:id="rId3"/>
              </a:rPr>
              <a:t>https://uk.mathworks.com/help/matlab/ref/h5read.html</a:t>
            </a:r>
            <a:r>
              <a:rPr lang="en-GB" dirty="0"/>
              <a:t> </a:t>
            </a:r>
          </a:p>
        </p:txBody>
      </p:sp>
    </p:spTree>
    <p:extLst>
      <p:ext uri="{BB962C8B-B14F-4D97-AF65-F5344CB8AC3E}">
        <p14:creationId xmlns:p14="http://schemas.microsoft.com/office/powerpoint/2010/main" val="4078316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3BDCA-87A9-339D-F250-414B4D4AB18E}"/>
              </a:ext>
            </a:extLst>
          </p:cNvPr>
          <p:cNvSpPr txBox="1"/>
          <p:nvPr/>
        </p:nvSpPr>
        <p:spPr>
          <a:xfrm>
            <a:off x="252239" y="332656"/>
            <a:ext cx="2160240" cy="584775"/>
          </a:xfrm>
          <a:prstGeom prst="rect">
            <a:avLst/>
          </a:prstGeom>
          <a:noFill/>
        </p:spPr>
        <p:txBody>
          <a:bodyPr wrap="square" rtlCol="0">
            <a:spAutoFit/>
          </a:bodyPr>
          <a:lstStyle/>
          <a:p>
            <a:r>
              <a:rPr lang="en-GB" sz="3200" b="1" dirty="0"/>
              <a:t>Code</a:t>
            </a:r>
          </a:p>
        </p:txBody>
      </p:sp>
      <p:sp>
        <p:nvSpPr>
          <p:cNvPr id="8" name="TextBox 7">
            <a:extLst>
              <a:ext uri="{FF2B5EF4-FFF2-40B4-BE49-F238E27FC236}">
                <a16:creationId xmlns:a16="http://schemas.microsoft.com/office/drawing/2014/main" id="{11B99848-A008-9512-D6D1-60C037842606}"/>
              </a:ext>
            </a:extLst>
          </p:cNvPr>
          <p:cNvSpPr txBox="1"/>
          <p:nvPr/>
        </p:nvSpPr>
        <p:spPr>
          <a:xfrm>
            <a:off x="2844527" y="548680"/>
            <a:ext cx="5833887" cy="1477328"/>
          </a:xfrm>
          <a:prstGeom prst="rect">
            <a:avLst/>
          </a:prstGeom>
          <a:noFill/>
        </p:spPr>
        <p:txBody>
          <a:bodyPr wrap="square" rtlCol="0">
            <a:spAutoFit/>
          </a:bodyPr>
          <a:lstStyle/>
          <a:p>
            <a:r>
              <a:rPr lang="en-GB" dirty="0"/>
              <a:t>I have sent you some example </a:t>
            </a:r>
            <a:r>
              <a:rPr lang="en-GB" dirty="0" err="1"/>
              <a:t>matlab</a:t>
            </a:r>
            <a:r>
              <a:rPr lang="en-GB" dirty="0"/>
              <a:t> commands to show you the basics of opening and reading the data</a:t>
            </a:r>
          </a:p>
          <a:p>
            <a:endParaRPr lang="en-GB" dirty="0"/>
          </a:p>
          <a:p>
            <a:r>
              <a:rPr lang="en-GB" dirty="0"/>
              <a:t>I will give more more guidance regarding the coding when we start the project work</a:t>
            </a:r>
            <a:r>
              <a:rPr lang="en-US" dirty="0"/>
              <a:t>.</a:t>
            </a:r>
            <a:endParaRPr lang="en-GB" b="1" u="sng" dirty="0">
              <a:highlight>
                <a:srgbClr val="FFFF00"/>
              </a:highlight>
            </a:endParaRPr>
          </a:p>
        </p:txBody>
      </p:sp>
      <p:pic>
        <p:nvPicPr>
          <p:cNvPr id="4" name="Picture 3">
            <a:extLst>
              <a:ext uri="{FF2B5EF4-FFF2-40B4-BE49-F238E27FC236}">
                <a16:creationId xmlns:a16="http://schemas.microsoft.com/office/drawing/2014/main" id="{37B290B2-5515-3AC3-CE8B-8586340A614D}"/>
              </a:ext>
            </a:extLst>
          </p:cNvPr>
          <p:cNvPicPr>
            <a:picLocks noChangeAspect="1"/>
          </p:cNvPicPr>
          <p:nvPr/>
        </p:nvPicPr>
        <p:blipFill>
          <a:blip r:embed="rId2"/>
          <a:stretch>
            <a:fillRect/>
          </a:stretch>
        </p:blipFill>
        <p:spPr>
          <a:xfrm>
            <a:off x="2052439" y="2996952"/>
            <a:ext cx="6948983" cy="3715877"/>
          </a:xfrm>
          <a:prstGeom prst="rect">
            <a:avLst/>
          </a:prstGeom>
        </p:spPr>
      </p:pic>
    </p:spTree>
    <p:extLst>
      <p:ext uri="{BB962C8B-B14F-4D97-AF65-F5344CB8AC3E}">
        <p14:creationId xmlns:p14="http://schemas.microsoft.com/office/powerpoint/2010/main" val="2780473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B7BD3E6-5BBC-DBBA-649C-2E2ABD5AC2F3}"/>
              </a:ext>
            </a:extLst>
          </p:cNvPr>
          <p:cNvGraphicFramePr/>
          <p:nvPr>
            <p:extLst>
              <p:ext uri="{D42A27DB-BD31-4B8C-83A1-F6EECF244321}">
                <p14:modId xmlns:p14="http://schemas.microsoft.com/office/powerpoint/2010/main" val="2272267637"/>
              </p:ext>
            </p:extLst>
          </p:nvPr>
        </p:nvGraphicFramePr>
        <p:xfrm>
          <a:off x="324247" y="0"/>
          <a:ext cx="10729192" cy="5381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449E62FD-B8D4-DE52-9C08-14DA9DE9CA3E}"/>
              </a:ext>
            </a:extLst>
          </p:cNvPr>
          <p:cNvGraphicFramePr/>
          <p:nvPr>
            <p:extLst>
              <p:ext uri="{D42A27DB-BD31-4B8C-83A1-F6EECF244321}">
                <p14:modId xmlns:p14="http://schemas.microsoft.com/office/powerpoint/2010/main" val="328027283"/>
              </p:ext>
            </p:extLst>
          </p:nvPr>
        </p:nvGraphicFramePr>
        <p:xfrm>
          <a:off x="828303" y="4945694"/>
          <a:ext cx="3240360" cy="19123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 name="Diagram 1">
            <a:extLst>
              <a:ext uri="{FF2B5EF4-FFF2-40B4-BE49-F238E27FC236}">
                <a16:creationId xmlns:a16="http://schemas.microsoft.com/office/drawing/2014/main" id="{A64A09A6-0AA5-7C77-0C0F-FDCC38D8BD6F}"/>
              </a:ext>
            </a:extLst>
          </p:cNvPr>
          <p:cNvGraphicFramePr/>
          <p:nvPr>
            <p:extLst>
              <p:ext uri="{D42A27DB-BD31-4B8C-83A1-F6EECF244321}">
                <p14:modId xmlns:p14="http://schemas.microsoft.com/office/powerpoint/2010/main" val="2665673644"/>
              </p:ext>
            </p:extLst>
          </p:nvPr>
        </p:nvGraphicFramePr>
        <p:xfrm>
          <a:off x="8245127" y="4365104"/>
          <a:ext cx="3653099" cy="28248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088675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45BDC-D329-0306-C5F2-74779D9D93D6}"/>
              </a:ext>
            </a:extLst>
          </p:cNvPr>
          <p:cNvSpPr txBox="1"/>
          <p:nvPr/>
        </p:nvSpPr>
        <p:spPr>
          <a:xfrm>
            <a:off x="324247" y="197346"/>
            <a:ext cx="11161240" cy="5355312"/>
          </a:xfrm>
          <a:prstGeom prst="rect">
            <a:avLst/>
          </a:prstGeom>
          <a:noFill/>
        </p:spPr>
        <p:txBody>
          <a:bodyPr wrap="square" rtlCol="0">
            <a:spAutoFit/>
          </a:bodyPr>
          <a:lstStyle/>
          <a:p>
            <a:r>
              <a:rPr lang="en-GB" sz="1800" b="1" dirty="0"/>
              <a:t>Reminder</a:t>
            </a:r>
          </a:p>
          <a:p>
            <a:endParaRPr lang="en-GB" dirty="0"/>
          </a:p>
          <a:p>
            <a:r>
              <a:rPr lang="en-GB" dirty="0"/>
              <a:t>The aim of this project is to</a:t>
            </a:r>
          </a:p>
          <a:p>
            <a:pPr marL="400050" indent="-400050">
              <a:buAutoNum type="romanLcParenBoth"/>
            </a:pPr>
            <a:r>
              <a:rPr lang="en-GB" dirty="0"/>
              <a:t>try to build an improved model for the location of the Earth’s plasmapause, </a:t>
            </a:r>
          </a:p>
          <a:p>
            <a:pPr marL="400050" indent="-400050">
              <a:buAutoNum type="romanLcParenBoth"/>
            </a:pPr>
            <a:r>
              <a:rPr lang="en-GB" dirty="0"/>
              <a:t>and (most importantly!) to analyse if/when the model is better.</a:t>
            </a:r>
          </a:p>
          <a:p>
            <a:pPr marL="400050" indent="-400050">
              <a:buAutoNum type="romanLcParenBoth"/>
            </a:pPr>
            <a:endParaRPr lang="en-GB" dirty="0"/>
          </a:p>
          <a:p>
            <a:r>
              <a:rPr lang="en-GB" dirty="0"/>
              <a:t>There are three main stages</a:t>
            </a:r>
          </a:p>
          <a:p>
            <a:pPr marL="342900" indent="-342900">
              <a:buAutoNum type="arabicPeriod"/>
            </a:pPr>
            <a:r>
              <a:rPr lang="en-GB" dirty="0"/>
              <a:t>Use the Sandhu et al method to check the spacecraft data and therefor analyse how good the Carpenter and Andersen model is</a:t>
            </a:r>
          </a:p>
          <a:p>
            <a:pPr marL="342900" indent="-342900">
              <a:buAutoNum type="arabicPeriod"/>
            </a:pPr>
            <a:endParaRPr lang="en-GB" dirty="0"/>
          </a:p>
          <a:p>
            <a:r>
              <a:rPr lang="en-GB" dirty="0"/>
              <a:t>2. Try to build your own model that expands on the Carpenter and Andersen model</a:t>
            </a:r>
          </a:p>
          <a:p>
            <a:r>
              <a:rPr lang="en-GB" dirty="0"/>
              <a:t>(e.g. using one or more of extra geomagnetic indices, machine learning, extra functional dependence on MLT)</a:t>
            </a:r>
          </a:p>
          <a:p>
            <a:endParaRPr lang="en-GB" dirty="0"/>
          </a:p>
          <a:p>
            <a:r>
              <a:rPr lang="en-GB" dirty="0"/>
              <a:t>3. Analyse whether or not your new model is an improvement on the Carpenter and Andersen Model. You will use the Sandhu et al method to check if each prediction is correct for each data point, and then use some statistical approaches to check if the model is better or not</a:t>
            </a:r>
          </a:p>
          <a:p>
            <a:r>
              <a:rPr lang="en-GB" dirty="0"/>
              <a:t>(e.g. mean-square error, Receiver operating characteristic, etc)</a:t>
            </a:r>
          </a:p>
          <a:p>
            <a:endParaRPr lang="en-GB" dirty="0"/>
          </a:p>
          <a:p>
            <a:endParaRPr lang="en-GB" dirty="0"/>
          </a:p>
        </p:txBody>
      </p:sp>
    </p:spTree>
    <p:extLst>
      <p:ext uri="{BB962C8B-B14F-4D97-AF65-F5344CB8AC3E}">
        <p14:creationId xmlns:p14="http://schemas.microsoft.com/office/powerpoint/2010/main" val="2137290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BB89A2-C432-4BA6-0BAC-BABBA816C61A}"/>
              </a:ext>
            </a:extLst>
          </p:cNvPr>
          <p:cNvSpPr txBox="1"/>
          <p:nvPr/>
        </p:nvSpPr>
        <p:spPr>
          <a:xfrm>
            <a:off x="180231" y="116632"/>
            <a:ext cx="11377264" cy="923330"/>
          </a:xfrm>
          <a:prstGeom prst="rect">
            <a:avLst/>
          </a:prstGeom>
          <a:noFill/>
        </p:spPr>
        <p:txBody>
          <a:bodyPr wrap="square" rtlCol="0">
            <a:spAutoFit/>
          </a:bodyPr>
          <a:lstStyle/>
          <a:p>
            <a:r>
              <a:rPr lang="en-GB" dirty="0"/>
              <a:t>1. Stage 1 </a:t>
            </a:r>
          </a:p>
          <a:p>
            <a:endParaRPr lang="en-GB" dirty="0"/>
          </a:p>
          <a:p>
            <a:endParaRPr lang="en-GB" dirty="0"/>
          </a:p>
        </p:txBody>
      </p:sp>
      <p:sp>
        <p:nvSpPr>
          <p:cNvPr id="3" name="Arrow: Right 2">
            <a:extLst>
              <a:ext uri="{FF2B5EF4-FFF2-40B4-BE49-F238E27FC236}">
                <a16:creationId xmlns:a16="http://schemas.microsoft.com/office/drawing/2014/main" id="{A2E78057-1972-8932-4C67-1288F2306E36}"/>
              </a:ext>
            </a:extLst>
          </p:cNvPr>
          <p:cNvSpPr/>
          <p:nvPr/>
        </p:nvSpPr>
        <p:spPr>
          <a:xfrm>
            <a:off x="108223" y="2564904"/>
            <a:ext cx="3456384" cy="1512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046963F-4227-C2FA-C93C-0CBE4B0C80D9}"/>
              </a:ext>
            </a:extLst>
          </p:cNvPr>
          <p:cNvSpPr txBox="1"/>
          <p:nvPr/>
        </p:nvSpPr>
        <p:spPr>
          <a:xfrm>
            <a:off x="396255" y="4581128"/>
            <a:ext cx="3168352" cy="923330"/>
          </a:xfrm>
          <a:prstGeom prst="rect">
            <a:avLst/>
          </a:prstGeom>
          <a:noFill/>
        </p:spPr>
        <p:txBody>
          <a:bodyPr wrap="square" rtlCol="0">
            <a:spAutoFit/>
          </a:bodyPr>
          <a:lstStyle/>
          <a:p>
            <a:r>
              <a:rPr lang="en-GB" dirty="0"/>
              <a:t>Data in</a:t>
            </a:r>
          </a:p>
          <a:p>
            <a:endParaRPr lang="en-GB" dirty="0"/>
          </a:p>
          <a:p>
            <a:r>
              <a:rPr lang="en-GB" dirty="0"/>
              <a:t>n, L, MLT, MLAT, </a:t>
            </a:r>
            <a:r>
              <a:rPr lang="en-GB" dirty="0" err="1"/>
              <a:t>Kp</a:t>
            </a:r>
            <a:endParaRPr lang="en-GB" dirty="0"/>
          </a:p>
        </p:txBody>
      </p:sp>
      <p:sp>
        <p:nvSpPr>
          <p:cNvPr id="5" name="TextBox 4">
            <a:extLst>
              <a:ext uri="{FF2B5EF4-FFF2-40B4-BE49-F238E27FC236}">
                <a16:creationId xmlns:a16="http://schemas.microsoft.com/office/drawing/2014/main" id="{5B0F1C23-BE6E-0944-6C66-230CA376694B}"/>
              </a:ext>
            </a:extLst>
          </p:cNvPr>
          <p:cNvSpPr txBox="1"/>
          <p:nvPr/>
        </p:nvSpPr>
        <p:spPr>
          <a:xfrm>
            <a:off x="3708623" y="2859323"/>
            <a:ext cx="3024336" cy="923330"/>
          </a:xfrm>
          <a:prstGeom prst="rect">
            <a:avLst/>
          </a:prstGeom>
          <a:noFill/>
        </p:spPr>
        <p:txBody>
          <a:bodyPr wrap="square" rtlCol="0">
            <a:spAutoFit/>
          </a:bodyPr>
          <a:lstStyle/>
          <a:p>
            <a:r>
              <a:rPr lang="en-GB" dirty="0"/>
              <a:t>What does Carpenter and Andersen predict for </a:t>
            </a:r>
            <a:r>
              <a:rPr lang="en-GB" dirty="0" err="1"/>
              <a:t>L</a:t>
            </a:r>
            <a:r>
              <a:rPr lang="en-GB" baseline="-25000" dirty="0" err="1"/>
              <a:t>ppi</a:t>
            </a:r>
            <a:r>
              <a:rPr lang="en-GB" dirty="0"/>
              <a:t> for the relevant </a:t>
            </a:r>
            <a:r>
              <a:rPr lang="en-GB" dirty="0" err="1"/>
              <a:t>Kp</a:t>
            </a:r>
            <a:r>
              <a:rPr lang="en-GB" baseline="-25000" dirty="0" err="1"/>
              <a:t>max</a:t>
            </a:r>
            <a:r>
              <a:rPr lang="en-GB" dirty="0"/>
              <a:t>?</a:t>
            </a:r>
          </a:p>
        </p:txBody>
      </p:sp>
      <p:sp>
        <p:nvSpPr>
          <p:cNvPr id="6" name="Arrow: Right 5">
            <a:extLst>
              <a:ext uri="{FF2B5EF4-FFF2-40B4-BE49-F238E27FC236}">
                <a16:creationId xmlns:a16="http://schemas.microsoft.com/office/drawing/2014/main" id="{0D468F93-8B2E-D55D-00E4-AEB071A071B1}"/>
              </a:ext>
            </a:extLst>
          </p:cNvPr>
          <p:cNvSpPr/>
          <p:nvPr/>
        </p:nvSpPr>
        <p:spPr>
          <a:xfrm rot="20950506">
            <a:off x="6006076" y="1668515"/>
            <a:ext cx="2416453"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6467AC1A-8324-28A5-450A-9380BBDFBF79}"/>
              </a:ext>
            </a:extLst>
          </p:cNvPr>
          <p:cNvSpPr/>
          <p:nvPr/>
        </p:nvSpPr>
        <p:spPr>
          <a:xfrm rot="934470">
            <a:off x="6006075" y="3812016"/>
            <a:ext cx="2416453" cy="923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005B322-1C36-21DA-7CA0-58A4755F9F3F}"/>
              </a:ext>
            </a:extLst>
          </p:cNvPr>
          <p:cNvSpPr txBox="1"/>
          <p:nvPr/>
        </p:nvSpPr>
        <p:spPr>
          <a:xfrm>
            <a:off x="6228903" y="656314"/>
            <a:ext cx="1656184" cy="923330"/>
          </a:xfrm>
          <a:prstGeom prst="rect">
            <a:avLst/>
          </a:prstGeom>
          <a:noFill/>
        </p:spPr>
        <p:txBody>
          <a:bodyPr wrap="square" rtlCol="0">
            <a:spAutoFit/>
          </a:bodyPr>
          <a:lstStyle/>
          <a:p>
            <a:r>
              <a:rPr lang="en-GB" dirty="0"/>
              <a:t>Inside plasmasphere</a:t>
            </a:r>
          </a:p>
          <a:p>
            <a:r>
              <a:rPr lang="en-GB" dirty="0"/>
              <a:t>L&lt;</a:t>
            </a:r>
            <a:r>
              <a:rPr lang="en-GB" dirty="0" err="1"/>
              <a:t>L</a:t>
            </a:r>
            <a:r>
              <a:rPr lang="en-GB" baseline="-25000" dirty="0" err="1"/>
              <a:t>ppi</a:t>
            </a:r>
            <a:endParaRPr lang="en-GB" dirty="0"/>
          </a:p>
        </p:txBody>
      </p:sp>
      <p:sp>
        <p:nvSpPr>
          <p:cNvPr id="9" name="TextBox 8">
            <a:extLst>
              <a:ext uri="{FF2B5EF4-FFF2-40B4-BE49-F238E27FC236}">
                <a16:creationId xmlns:a16="http://schemas.microsoft.com/office/drawing/2014/main" id="{5F90D1AE-F129-EA18-1558-2FBEC2D945FE}"/>
              </a:ext>
            </a:extLst>
          </p:cNvPr>
          <p:cNvSpPr txBox="1"/>
          <p:nvPr/>
        </p:nvSpPr>
        <p:spPr>
          <a:xfrm>
            <a:off x="6070760" y="4761854"/>
            <a:ext cx="1656184" cy="1200329"/>
          </a:xfrm>
          <a:prstGeom prst="rect">
            <a:avLst/>
          </a:prstGeom>
          <a:noFill/>
        </p:spPr>
        <p:txBody>
          <a:bodyPr wrap="square" rtlCol="0">
            <a:spAutoFit/>
          </a:bodyPr>
          <a:lstStyle/>
          <a:p>
            <a:r>
              <a:rPr lang="en-GB" dirty="0"/>
              <a:t>Outside plasmasphere</a:t>
            </a:r>
          </a:p>
          <a:p>
            <a:endParaRPr lang="en-GB" dirty="0"/>
          </a:p>
          <a:p>
            <a:r>
              <a:rPr lang="en-GB" dirty="0"/>
              <a:t>L&gt;</a:t>
            </a:r>
            <a:r>
              <a:rPr lang="en-GB" dirty="0" err="1"/>
              <a:t>L</a:t>
            </a:r>
            <a:r>
              <a:rPr lang="en-GB" baseline="-25000" dirty="0" err="1"/>
              <a:t>ppi</a:t>
            </a:r>
            <a:endParaRPr lang="en-GB" dirty="0"/>
          </a:p>
        </p:txBody>
      </p:sp>
      <p:sp>
        <p:nvSpPr>
          <p:cNvPr id="11" name="TextBox 10">
            <a:extLst>
              <a:ext uri="{FF2B5EF4-FFF2-40B4-BE49-F238E27FC236}">
                <a16:creationId xmlns:a16="http://schemas.microsoft.com/office/drawing/2014/main" id="{D318B3CB-929F-A30F-AC3A-EA8B0F65CCA1}"/>
              </a:ext>
            </a:extLst>
          </p:cNvPr>
          <p:cNvSpPr txBox="1"/>
          <p:nvPr/>
        </p:nvSpPr>
        <p:spPr>
          <a:xfrm>
            <a:off x="9094839" y="240816"/>
            <a:ext cx="2736304" cy="2677656"/>
          </a:xfrm>
          <a:prstGeom prst="rect">
            <a:avLst/>
          </a:prstGeom>
          <a:noFill/>
        </p:spPr>
        <p:txBody>
          <a:bodyPr wrap="square" rtlCol="0">
            <a:spAutoFit/>
          </a:bodyPr>
          <a:lstStyle/>
          <a:p>
            <a:r>
              <a:rPr lang="en-GB" dirty="0"/>
              <a:t>Does this agree with Sandhu et al test?</a:t>
            </a:r>
          </a:p>
          <a:p>
            <a:endParaRPr lang="en-GB" dirty="0"/>
          </a:p>
          <a:p>
            <a:r>
              <a:rPr lang="en-GB" dirty="0"/>
              <a:t>Inside plasmasphere n&gt;100cm</a:t>
            </a:r>
            <a:r>
              <a:rPr lang="en-GB" baseline="30000" dirty="0"/>
              <a:t>-3</a:t>
            </a:r>
          </a:p>
          <a:p>
            <a:endParaRPr lang="en-GB" baseline="30000" dirty="0"/>
          </a:p>
          <a:p>
            <a:r>
              <a:rPr lang="en-GB" dirty="0"/>
              <a:t>Outside plasmasphere n&lt;100cm</a:t>
            </a:r>
            <a:r>
              <a:rPr lang="en-GB" baseline="30000" dirty="0"/>
              <a:t>-3</a:t>
            </a:r>
          </a:p>
          <a:p>
            <a:endParaRPr lang="en-GB" baseline="30000" dirty="0"/>
          </a:p>
          <a:p>
            <a:endParaRPr lang="en-GB" dirty="0"/>
          </a:p>
        </p:txBody>
      </p:sp>
      <p:sp>
        <p:nvSpPr>
          <p:cNvPr id="12" name="TextBox 11">
            <a:extLst>
              <a:ext uri="{FF2B5EF4-FFF2-40B4-BE49-F238E27FC236}">
                <a16:creationId xmlns:a16="http://schemas.microsoft.com/office/drawing/2014/main" id="{16F7ABC0-3E97-923B-F639-3838E6E38CF4}"/>
              </a:ext>
            </a:extLst>
          </p:cNvPr>
          <p:cNvSpPr txBox="1"/>
          <p:nvPr/>
        </p:nvSpPr>
        <p:spPr>
          <a:xfrm>
            <a:off x="8931044" y="3423026"/>
            <a:ext cx="2736304" cy="2677656"/>
          </a:xfrm>
          <a:prstGeom prst="rect">
            <a:avLst/>
          </a:prstGeom>
          <a:noFill/>
        </p:spPr>
        <p:txBody>
          <a:bodyPr wrap="square" rtlCol="0">
            <a:spAutoFit/>
          </a:bodyPr>
          <a:lstStyle/>
          <a:p>
            <a:r>
              <a:rPr lang="en-GB" dirty="0"/>
              <a:t>Does this agree with Sandhu et al test?</a:t>
            </a:r>
          </a:p>
          <a:p>
            <a:endParaRPr lang="en-GB" dirty="0"/>
          </a:p>
          <a:p>
            <a:r>
              <a:rPr lang="en-GB" dirty="0"/>
              <a:t>Inside plasmasphere n&gt;100cm</a:t>
            </a:r>
            <a:r>
              <a:rPr lang="en-GB" baseline="30000" dirty="0"/>
              <a:t>-3</a:t>
            </a:r>
          </a:p>
          <a:p>
            <a:endParaRPr lang="en-GB" baseline="30000" dirty="0"/>
          </a:p>
          <a:p>
            <a:r>
              <a:rPr lang="en-GB" dirty="0"/>
              <a:t>Outside plasmasphere n&lt;100cm</a:t>
            </a:r>
            <a:r>
              <a:rPr lang="en-GB" baseline="30000" dirty="0"/>
              <a:t>-3</a:t>
            </a:r>
          </a:p>
          <a:p>
            <a:endParaRPr lang="en-GB" baseline="30000" dirty="0"/>
          </a:p>
          <a:p>
            <a:endParaRPr lang="en-GB" dirty="0"/>
          </a:p>
        </p:txBody>
      </p:sp>
      <p:sp>
        <p:nvSpPr>
          <p:cNvPr id="14" name="TextBox 13">
            <a:extLst>
              <a:ext uri="{FF2B5EF4-FFF2-40B4-BE49-F238E27FC236}">
                <a16:creationId xmlns:a16="http://schemas.microsoft.com/office/drawing/2014/main" id="{0D2A8159-F1C9-6F3E-41D2-610A5B3715D0}"/>
              </a:ext>
            </a:extLst>
          </p:cNvPr>
          <p:cNvSpPr txBox="1"/>
          <p:nvPr/>
        </p:nvSpPr>
        <p:spPr>
          <a:xfrm>
            <a:off x="468263" y="6165304"/>
            <a:ext cx="10801200" cy="369332"/>
          </a:xfrm>
          <a:prstGeom prst="rect">
            <a:avLst/>
          </a:prstGeom>
          <a:noFill/>
        </p:spPr>
        <p:txBody>
          <a:bodyPr wrap="square" rtlCol="0">
            <a:spAutoFit/>
          </a:bodyPr>
          <a:lstStyle/>
          <a:p>
            <a:r>
              <a:rPr lang="en-GB" b="1" u="sng" dirty="0"/>
              <a:t>Make some analysis on the success/failure of </a:t>
            </a:r>
            <a:r>
              <a:rPr lang="en-GB" b="1" u="sng" dirty="0" err="1"/>
              <a:t>Carpenter&amp;Andersen</a:t>
            </a:r>
            <a:r>
              <a:rPr lang="en-GB" b="1" u="sng" dirty="0"/>
              <a:t> and use this to inform your new model</a:t>
            </a:r>
          </a:p>
        </p:txBody>
      </p:sp>
    </p:spTree>
    <p:extLst>
      <p:ext uri="{BB962C8B-B14F-4D97-AF65-F5344CB8AC3E}">
        <p14:creationId xmlns:p14="http://schemas.microsoft.com/office/powerpoint/2010/main" val="473444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F8F61-F0D5-B07D-47BA-4BC7D45891FF}"/>
              </a:ext>
            </a:extLst>
          </p:cNvPr>
          <p:cNvSpPr txBox="1"/>
          <p:nvPr/>
        </p:nvSpPr>
        <p:spPr>
          <a:xfrm>
            <a:off x="180231" y="188640"/>
            <a:ext cx="11737304" cy="4524315"/>
          </a:xfrm>
          <a:prstGeom prst="rect">
            <a:avLst/>
          </a:prstGeom>
          <a:noFill/>
        </p:spPr>
        <p:txBody>
          <a:bodyPr wrap="square" rtlCol="0">
            <a:spAutoFit/>
          </a:bodyPr>
          <a:lstStyle/>
          <a:p>
            <a:r>
              <a:rPr lang="en-GB" dirty="0"/>
              <a:t>2.Stage 2</a:t>
            </a:r>
          </a:p>
          <a:p>
            <a:endParaRPr lang="en-GB" dirty="0"/>
          </a:p>
          <a:p>
            <a:r>
              <a:rPr lang="en-GB" dirty="0"/>
              <a:t>Make a new model, using your analysis from stage 1 to inform you – see slide 41 for some ideas</a:t>
            </a:r>
          </a:p>
          <a:p>
            <a:endParaRPr lang="en-GB" dirty="0"/>
          </a:p>
          <a:p>
            <a:endParaRPr lang="en-GB" dirty="0"/>
          </a:p>
          <a:p>
            <a:r>
              <a:rPr lang="en-GB" dirty="0"/>
              <a:t>3. Stage 3</a:t>
            </a:r>
          </a:p>
          <a:p>
            <a:r>
              <a:rPr lang="en-GB" dirty="0"/>
              <a:t>Analyse whether or not this new model is better or worse than the Carpenter and Andersen model, and when</a:t>
            </a:r>
          </a:p>
          <a:p>
            <a:r>
              <a:rPr lang="en-GB" dirty="0"/>
              <a:t>e.g. is it better/worse for some values of </a:t>
            </a:r>
            <a:r>
              <a:rPr lang="en-GB" dirty="0" err="1"/>
              <a:t>Kp</a:t>
            </a:r>
            <a:r>
              <a:rPr lang="en-GB" dirty="0"/>
              <a:t>? For some values of L, MLT, MLAT?</a:t>
            </a:r>
          </a:p>
          <a:p>
            <a:endParaRPr lang="en-GB" dirty="0"/>
          </a:p>
          <a:p>
            <a:endParaRPr lang="en-GB" dirty="0"/>
          </a:p>
          <a:p>
            <a:r>
              <a:rPr lang="en-GB" dirty="0"/>
              <a:t>You may wish to use concepts such as root-mean-square error, but also others such as “ROC”</a:t>
            </a:r>
          </a:p>
          <a:p>
            <a:r>
              <a:rPr lang="en-GB" dirty="0">
                <a:hlinkClick r:id="rId2"/>
              </a:rPr>
              <a:t>https://en.wikipedia.org/wiki/Receiver_operating_characteristic</a:t>
            </a:r>
            <a:endParaRPr lang="en-GB" dirty="0"/>
          </a:p>
          <a:p>
            <a:endParaRPr lang="en-GB" dirty="0"/>
          </a:p>
          <a:p>
            <a:r>
              <a:rPr lang="en-GB" dirty="0"/>
              <a:t>See this paper for use of “ROC” in a space weather context</a:t>
            </a:r>
          </a:p>
          <a:p>
            <a:r>
              <a:rPr lang="en-GB" dirty="0">
                <a:hlinkClick r:id="rId3"/>
              </a:rPr>
              <a:t>https://agupubs.onlinelibrary.wiley.com/doi/10.1029/2019SW002416</a:t>
            </a:r>
            <a:r>
              <a:rPr lang="en-GB" dirty="0"/>
              <a:t> </a:t>
            </a:r>
          </a:p>
          <a:p>
            <a:endParaRPr lang="en-GB" dirty="0"/>
          </a:p>
        </p:txBody>
      </p:sp>
    </p:spTree>
    <p:extLst>
      <p:ext uri="{BB962C8B-B14F-4D97-AF65-F5344CB8AC3E}">
        <p14:creationId xmlns:p14="http://schemas.microsoft.com/office/powerpoint/2010/main" val="364857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40821" y="-99497"/>
            <a:ext cx="8856662" cy="568325"/>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fontAlgn="auto" hangingPunct="1">
              <a:spcBef>
                <a:spcPct val="50000"/>
              </a:spcBef>
              <a:spcAft>
                <a:spcPts val="0"/>
              </a:spcAft>
              <a:defRPr/>
            </a:pPr>
            <a:r>
              <a:rPr lang="en-US" sz="3100" b="1" dirty="0">
                <a:latin typeface="Arial" charset="0"/>
                <a:ea typeface="+mn-ea"/>
              </a:rPr>
              <a:t>What is Space Weather?</a:t>
            </a:r>
            <a:endParaRPr lang="en-US" sz="3100" b="1" dirty="0">
              <a:latin typeface="+mn-lt"/>
              <a:ea typeface="+mn-ea"/>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21" y="567416"/>
            <a:ext cx="11629503" cy="5142528"/>
          </a:xfrm>
          <a:prstGeom prst="rect">
            <a:avLst/>
          </a:prstGeom>
        </p:spPr>
      </p:pic>
      <p:sp>
        <p:nvSpPr>
          <p:cNvPr id="8" name="TextBox 7"/>
          <p:cNvSpPr txBox="1"/>
          <p:nvPr/>
        </p:nvSpPr>
        <p:spPr>
          <a:xfrm>
            <a:off x="336889" y="5865433"/>
            <a:ext cx="2088811" cy="646331"/>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JAXA/ISEE</a:t>
            </a:r>
          </a:p>
          <a:p>
            <a:endParaRPr lang="en-GB" sz="1200"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133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40821" y="-99497"/>
            <a:ext cx="10014140" cy="569387"/>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eaLnBrk="1" fontAlgn="auto" hangingPunct="1">
              <a:spcBef>
                <a:spcPct val="50000"/>
              </a:spcBef>
              <a:spcAft>
                <a:spcPts val="0"/>
              </a:spcAft>
              <a:defRPr/>
            </a:pPr>
            <a:r>
              <a:rPr lang="en-US" sz="3100" b="1" dirty="0">
                <a:latin typeface="+mn-lt"/>
                <a:ea typeface="+mn-ea"/>
              </a:rPr>
              <a:t>Some NASA Space Weather Missions (+ ESA + JAXA + …) </a:t>
            </a:r>
          </a:p>
        </p:txBody>
      </p:sp>
      <p:sp>
        <p:nvSpPr>
          <p:cNvPr id="6" name="TextBox 5"/>
          <p:cNvSpPr txBox="1"/>
          <p:nvPr/>
        </p:nvSpPr>
        <p:spPr>
          <a:xfrm>
            <a:off x="11341471" y="0"/>
            <a:ext cx="828304" cy="369332"/>
          </a:xfrm>
          <a:prstGeom prst="rect">
            <a:avLst/>
          </a:prstGeom>
          <a:noFill/>
        </p:spPr>
        <p:txBody>
          <a:bodyPr wrap="square" rtlCol="0">
            <a:spAutoFit/>
          </a:bodyPr>
          <a:lstStyle/>
          <a:p>
            <a:r>
              <a:rPr lang="en-GB" dirty="0"/>
              <a:t>5/21</a:t>
            </a:r>
          </a:p>
        </p:txBody>
      </p:sp>
      <p:sp>
        <p:nvSpPr>
          <p:cNvPr id="8" name="TextBox 7"/>
          <p:cNvSpPr txBox="1"/>
          <p:nvPr/>
        </p:nvSpPr>
        <p:spPr>
          <a:xfrm>
            <a:off x="2556495" y="400299"/>
            <a:ext cx="2088811" cy="646331"/>
          </a:xfrm>
          <a:prstGeom prst="rect">
            <a:avLst/>
          </a:prstGeom>
          <a:noFill/>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JAXA/ISEE</a:t>
            </a:r>
          </a:p>
          <a:p>
            <a:endParaRPr lang="en-GB" sz="1200" b="1"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GB" sz="1200" b="1"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8F85CF-8A59-5743-A668-0500EB8CEA35}"/>
              </a:ext>
            </a:extLst>
          </p:cNvPr>
          <p:cNvSpPr txBox="1"/>
          <p:nvPr/>
        </p:nvSpPr>
        <p:spPr>
          <a:xfrm>
            <a:off x="8906137" y="5951146"/>
            <a:ext cx="691662" cy="323165"/>
          </a:xfrm>
          <a:prstGeom prst="rect">
            <a:avLst/>
          </a:prstGeom>
          <a:noFill/>
        </p:spPr>
        <p:txBody>
          <a:bodyPr wrap="square" rtlCol="0">
            <a:spAutoFit/>
          </a:bodyPr>
          <a:lstStyle/>
          <a:p>
            <a:r>
              <a:rPr lang="en-US" sz="1500" b="1" dirty="0">
                <a:solidFill>
                  <a:schemeClr val="bg1"/>
                </a:solidFill>
              </a:rPr>
              <a:t>NASA</a:t>
            </a:r>
          </a:p>
        </p:txBody>
      </p:sp>
      <p:sp>
        <p:nvSpPr>
          <p:cNvPr id="4" name="Donut 3"/>
          <p:cNvSpPr/>
          <p:nvPr/>
        </p:nvSpPr>
        <p:spPr>
          <a:xfrm>
            <a:off x="2678200" y="1370551"/>
            <a:ext cx="1296144" cy="1224136"/>
          </a:xfrm>
          <a:prstGeom prst="donut">
            <a:avLst>
              <a:gd name="adj" fmla="val 7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Donut 9"/>
          <p:cNvSpPr/>
          <p:nvPr/>
        </p:nvSpPr>
        <p:spPr>
          <a:xfrm>
            <a:off x="2210437" y="2573751"/>
            <a:ext cx="1296144" cy="1224136"/>
          </a:xfrm>
          <a:prstGeom prst="donut">
            <a:avLst>
              <a:gd name="adj" fmla="val 7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Donut 10"/>
          <p:cNvSpPr/>
          <p:nvPr/>
        </p:nvSpPr>
        <p:spPr>
          <a:xfrm>
            <a:off x="2444319" y="3776951"/>
            <a:ext cx="1296144" cy="1224136"/>
          </a:xfrm>
          <a:prstGeom prst="donut">
            <a:avLst>
              <a:gd name="adj" fmla="val 7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Donut 11"/>
          <p:cNvSpPr/>
          <p:nvPr/>
        </p:nvSpPr>
        <p:spPr>
          <a:xfrm>
            <a:off x="3604951" y="2707938"/>
            <a:ext cx="1296144" cy="1224136"/>
          </a:xfrm>
          <a:prstGeom prst="donut">
            <a:avLst>
              <a:gd name="adj" fmla="val 7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Donut 13"/>
          <p:cNvSpPr/>
          <p:nvPr/>
        </p:nvSpPr>
        <p:spPr>
          <a:xfrm>
            <a:off x="7358720" y="4034847"/>
            <a:ext cx="1296144" cy="1224136"/>
          </a:xfrm>
          <a:prstGeom prst="donut">
            <a:avLst>
              <a:gd name="adj" fmla="val 721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Donut 14"/>
          <p:cNvSpPr/>
          <p:nvPr/>
        </p:nvSpPr>
        <p:spPr>
          <a:xfrm>
            <a:off x="8294823" y="3602799"/>
            <a:ext cx="1178593" cy="1195996"/>
          </a:xfrm>
          <a:prstGeom prst="donut">
            <a:avLst>
              <a:gd name="adj" fmla="val 72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16" name="Donut 15"/>
          <p:cNvSpPr/>
          <p:nvPr/>
        </p:nvSpPr>
        <p:spPr>
          <a:xfrm>
            <a:off x="5459983" y="3776951"/>
            <a:ext cx="1296144" cy="1224136"/>
          </a:xfrm>
          <a:prstGeom prst="donut">
            <a:avLst>
              <a:gd name="adj" fmla="val 7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Donut 16"/>
          <p:cNvSpPr/>
          <p:nvPr/>
        </p:nvSpPr>
        <p:spPr>
          <a:xfrm>
            <a:off x="5444113" y="1961683"/>
            <a:ext cx="1296144" cy="1224136"/>
          </a:xfrm>
          <a:prstGeom prst="donut">
            <a:avLst>
              <a:gd name="adj" fmla="val 7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Donut 19"/>
          <p:cNvSpPr/>
          <p:nvPr/>
        </p:nvSpPr>
        <p:spPr>
          <a:xfrm>
            <a:off x="4461384" y="2109596"/>
            <a:ext cx="1296144" cy="1224136"/>
          </a:xfrm>
          <a:prstGeom prst="donut">
            <a:avLst>
              <a:gd name="adj" fmla="val 7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Donut 20"/>
          <p:cNvSpPr/>
          <p:nvPr/>
        </p:nvSpPr>
        <p:spPr>
          <a:xfrm>
            <a:off x="4365712" y="3350107"/>
            <a:ext cx="1296144" cy="1224136"/>
          </a:xfrm>
          <a:prstGeom prst="donut">
            <a:avLst>
              <a:gd name="adj" fmla="val 7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9" name="Picture 8" descr="Diagram, schematic, radar chart&#10;&#10;Description automatically generated">
            <a:extLst>
              <a:ext uri="{FF2B5EF4-FFF2-40B4-BE49-F238E27FC236}">
                <a16:creationId xmlns:a16="http://schemas.microsoft.com/office/drawing/2014/main" id="{BF7D4FBF-8F7F-4A97-2AA5-C27287ACC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07" y="503164"/>
            <a:ext cx="8465968" cy="6349476"/>
          </a:xfrm>
          <a:prstGeom prst="rect">
            <a:avLst/>
          </a:prstGeom>
        </p:spPr>
      </p:pic>
    </p:spTree>
    <p:extLst>
      <p:ext uri="{BB962C8B-B14F-4D97-AF65-F5344CB8AC3E}">
        <p14:creationId xmlns:p14="http://schemas.microsoft.com/office/powerpoint/2010/main" val="308294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10" grpId="0" animBg="1"/>
      <p:bldP spid="11" grpId="0" animBg="1"/>
      <p:bldP spid="12" grpId="0" animBg="1"/>
      <p:bldP spid="14" grpId="0" animBg="1"/>
      <p:bldP spid="15" grpId="0" animBg="1"/>
      <p:bldP spid="16" grpId="0" animBg="1"/>
      <p:bldP spid="17"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p:cNvPicPr>
          <p:nvPr/>
        </p:nvPicPr>
        <p:blipFill>
          <a:blip r:embed="rId3">
            <a:extLst>
              <a:ext uri="{28A0092B-C50C-407E-A947-70E740481C1C}">
                <a14:useLocalDpi xmlns:a14="http://schemas.microsoft.com/office/drawing/2010/main" val="0"/>
              </a:ext>
            </a:extLst>
          </a:blip>
          <a:stretch>
            <a:fillRect/>
          </a:stretch>
        </p:blipFill>
        <p:spPr bwMode="auto">
          <a:xfrm>
            <a:off x="2465754" y="-26975"/>
            <a:ext cx="8875717" cy="561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35854" y="-99497"/>
            <a:ext cx="8856662" cy="200054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fontAlgn="auto" hangingPunct="1">
              <a:spcBef>
                <a:spcPct val="50000"/>
              </a:spcBef>
              <a:spcAft>
                <a:spcPts val="0"/>
              </a:spcAft>
              <a:defRPr/>
            </a:pPr>
            <a:r>
              <a:rPr lang="en-US" sz="3100" b="1" dirty="0">
                <a:latin typeface="Arial" charset="0"/>
                <a:ea typeface="+mn-ea"/>
              </a:rPr>
              <a:t>Space </a:t>
            </a:r>
          </a:p>
          <a:p>
            <a:pPr eaLnBrk="1" fontAlgn="auto" hangingPunct="1">
              <a:spcBef>
                <a:spcPct val="50000"/>
              </a:spcBef>
              <a:spcAft>
                <a:spcPts val="0"/>
              </a:spcAft>
              <a:defRPr/>
            </a:pPr>
            <a:r>
              <a:rPr lang="en-US" sz="3100" b="1" dirty="0">
                <a:latin typeface="Arial" charset="0"/>
                <a:ea typeface="+mn-ea"/>
              </a:rPr>
              <a:t>Weather</a:t>
            </a:r>
          </a:p>
          <a:p>
            <a:pPr eaLnBrk="1" fontAlgn="auto" hangingPunct="1">
              <a:spcBef>
                <a:spcPct val="50000"/>
              </a:spcBef>
              <a:spcAft>
                <a:spcPts val="0"/>
              </a:spcAft>
              <a:defRPr/>
            </a:pPr>
            <a:r>
              <a:rPr lang="en-US" sz="3100" b="1" dirty="0">
                <a:latin typeface="Arial" charset="0"/>
                <a:ea typeface="+mn-ea"/>
              </a:rPr>
              <a:t>Impacts</a:t>
            </a:r>
            <a:endParaRPr lang="en-US" sz="3100" b="1" dirty="0">
              <a:latin typeface="+mn-lt"/>
              <a:ea typeface="+mn-ea"/>
            </a:endParaRPr>
          </a:p>
        </p:txBody>
      </p:sp>
      <p:sp>
        <p:nvSpPr>
          <p:cNvPr id="6" name="TextBox 5"/>
          <p:cNvSpPr txBox="1"/>
          <p:nvPr/>
        </p:nvSpPr>
        <p:spPr>
          <a:xfrm>
            <a:off x="11341471" y="0"/>
            <a:ext cx="828304" cy="369332"/>
          </a:xfrm>
          <a:prstGeom prst="rect">
            <a:avLst/>
          </a:prstGeom>
          <a:noFill/>
        </p:spPr>
        <p:txBody>
          <a:bodyPr wrap="square" rtlCol="0">
            <a:spAutoFit/>
          </a:bodyPr>
          <a:lstStyle/>
          <a:p>
            <a:r>
              <a:rPr lang="en-GB" dirty="0">
                <a:solidFill>
                  <a:schemeClr val="bg1"/>
                </a:solidFill>
              </a:rPr>
              <a:t>6/21</a:t>
            </a:r>
          </a:p>
        </p:txBody>
      </p:sp>
      <p:sp>
        <p:nvSpPr>
          <p:cNvPr id="8" name="TextBox 7"/>
          <p:cNvSpPr txBox="1"/>
          <p:nvPr/>
        </p:nvSpPr>
        <p:spPr>
          <a:xfrm>
            <a:off x="-6350" y="5706710"/>
            <a:ext cx="4068724" cy="784830"/>
          </a:xfrm>
          <a:prstGeom prst="rect">
            <a:avLst/>
          </a:prstGeom>
          <a:noFill/>
        </p:spPr>
        <p:txBody>
          <a:bodyPr wrap="square" rtlCol="0">
            <a:spAutoFit/>
          </a:bodyPr>
          <a:lstStyle/>
          <a:p>
            <a:r>
              <a:rPr lang="en-US" sz="1500" b="1" dirty="0"/>
              <a:t>Cabinet Office National </a:t>
            </a:r>
          </a:p>
          <a:p>
            <a:r>
              <a:rPr lang="en-US" sz="1500" b="1" dirty="0"/>
              <a:t>Risk Register of Civil </a:t>
            </a:r>
          </a:p>
          <a:p>
            <a:r>
              <a:rPr lang="en-US" sz="1500" b="1" dirty="0"/>
              <a:t>Emergencies 2017(-2023)</a:t>
            </a:r>
            <a:endParaRPr lang="en-GB" sz="1500" b="1"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0" y="2838969"/>
            <a:ext cx="2461929" cy="2867741"/>
          </a:xfrm>
          <a:prstGeom prst="rect">
            <a:avLst/>
          </a:prstGeom>
        </p:spPr>
      </p:pic>
      <p:sp>
        <p:nvSpPr>
          <p:cNvPr id="11" name="Rectangle 10"/>
          <p:cNvSpPr/>
          <p:nvPr/>
        </p:nvSpPr>
        <p:spPr>
          <a:xfrm>
            <a:off x="1670324" y="3797279"/>
            <a:ext cx="308817" cy="462427"/>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eft Arrow 11"/>
          <p:cNvSpPr/>
          <p:nvPr/>
        </p:nvSpPr>
        <p:spPr>
          <a:xfrm>
            <a:off x="2070742" y="3936658"/>
            <a:ext cx="369700" cy="209936"/>
          </a:xfrm>
          <a:prstGeom prst="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348583" y="1569578"/>
            <a:ext cx="2700522" cy="662945"/>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8609055" y="628522"/>
            <a:ext cx="2480609" cy="110034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3496" y="5585297"/>
            <a:ext cx="4920972" cy="1312600"/>
          </a:xfrm>
          <a:prstGeom prst="rect">
            <a:avLst/>
          </a:prstGeom>
        </p:spPr>
      </p:pic>
      <p:sp>
        <p:nvSpPr>
          <p:cNvPr id="4" name="TextBox 3">
            <a:extLst>
              <a:ext uri="{FF2B5EF4-FFF2-40B4-BE49-F238E27FC236}">
                <a16:creationId xmlns:a16="http://schemas.microsoft.com/office/drawing/2014/main" id="{97080DA2-90CB-802A-7018-879E62E3BC50}"/>
              </a:ext>
            </a:extLst>
          </p:cNvPr>
          <p:cNvSpPr txBox="1"/>
          <p:nvPr/>
        </p:nvSpPr>
        <p:spPr>
          <a:xfrm>
            <a:off x="6713904" y="5125"/>
            <a:ext cx="4608512" cy="369332"/>
          </a:xfrm>
          <a:prstGeom prst="rect">
            <a:avLst/>
          </a:prstGeom>
          <a:solidFill>
            <a:schemeClr val="tx1"/>
          </a:solidFill>
          <a:ln w="66675">
            <a:solidFill>
              <a:schemeClr val="bg1"/>
            </a:solidFill>
          </a:ln>
        </p:spPr>
        <p:txBody>
          <a:bodyPr wrap="square" rtlCol="0">
            <a:spAutoFit/>
          </a:bodyPr>
          <a:lstStyle/>
          <a:p>
            <a:r>
              <a:rPr lang="en-GB" dirty="0">
                <a:solidFill>
                  <a:schemeClr val="bg1"/>
                </a:solidFill>
              </a:rPr>
              <a:t>See references [2,7,8,9]</a:t>
            </a:r>
          </a:p>
        </p:txBody>
      </p:sp>
    </p:spTree>
    <p:extLst>
      <p:ext uri="{BB962C8B-B14F-4D97-AF65-F5344CB8AC3E}">
        <p14:creationId xmlns:p14="http://schemas.microsoft.com/office/powerpoint/2010/main" val="75207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38153" y="-99497"/>
            <a:ext cx="10443520" cy="569387"/>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p>
            <a:pPr eaLnBrk="1" fontAlgn="auto" hangingPunct="1">
              <a:spcBef>
                <a:spcPct val="50000"/>
              </a:spcBef>
              <a:spcAft>
                <a:spcPts val="0"/>
              </a:spcAft>
              <a:defRPr/>
            </a:pPr>
            <a:r>
              <a:rPr lang="en-US" sz="3100" b="1" dirty="0">
                <a:latin typeface="Arial" charset="0"/>
                <a:ea typeface="+mn-ea"/>
              </a:rPr>
              <a:t>Operational modelling @ MET Office (MOSWOC)</a:t>
            </a:r>
            <a:endParaRPr lang="en-US" sz="3100" b="1" dirty="0">
              <a:latin typeface="+mn-lt"/>
              <a:ea typeface="+mn-ea"/>
            </a:endParaRPr>
          </a:p>
        </p:txBody>
      </p:sp>
      <p:sp>
        <p:nvSpPr>
          <p:cNvPr id="6" name="TextBox 5"/>
          <p:cNvSpPr txBox="1"/>
          <p:nvPr/>
        </p:nvSpPr>
        <p:spPr>
          <a:xfrm>
            <a:off x="11341471" y="0"/>
            <a:ext cx="828304" cy="369332"/>
          </a:xfrm>
          <a:prstGeom prst="rect">
            <a:avLst/>
          </a:prstGeom>
          <a:noFill/>
        </p:spPr>
        <p:txBody>
          <a:bodyPr wrap="square" rtlCol="0">
            <a:spAutoFit/>
          </a:bodyPr>
          <a:lstStyle/>
          <a:p>
            <a:r>
              <a:rPr lang="en-GB" dirty="0"/>
              <a:t>7/21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607" y="764704"/>
            <a:ext cx="6912768" cy="487417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02" y="3143307"/>
            <a:ext cx="4991152" cy="24955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25" y="1656902"/>
            <a:ext cx="2231946" cy="140106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25" y="469890"/>
            <a:ext cx="2419880" cy="155483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3926" y="764704"/>
            <a:ext cx="2143125" cy="2143125"/>
          </a:xfrm>
          <a:prstGeom prst="rect">
            <a:avLst/>
          </a:prstGeom>
          <a:ln w="142875">
            <a:solidFill>
              <a:srgbClr val="FFFF00"/>
            </a:solidFill>
          </a:ln>
        </p:spPr>
      </p:pic>
      <p:sp>
        <p:nvSpPr>
          <p:cNvPr id="12" name="TextBox 11"/>
          <p:cNvSpPr txBox="1"/>
          <p:nvPr/>
        </p:nvSpPr>
        <p:spPr>
          <a:xfrm>
            <a:off x="0" y="5330593"/>
            <a:ext cx="4068724" cy="323165"/>
          </a:xfrm>
          <a:prstGeom prst="rect">
            <a:avLst/>
          </a:prstGeom>
          <a:noFill/>
        </p:spPr>
        <p:txBody>
          <a:bodyPr wrap="square" rtlCol="0">
            <a:spAutoFit/>
          </a:bodyPr>
          <a:lstStyle/>
          <a:p>
            <a:r>
              <a:rPr lang="en-US" sz="1500" b="1" dirty="0">
                <a:solidFill>
                  <a:schemeClr val="bg1"/>
                </a:solidFill>
              </a:rPr>
              <a:t>MET Office</a:t>
            </a:r>
            <a:endParaRPr lang="en-GB" sz="1500" b="1" dirty="0">
              <a:solidFill>
                <a:schemeClr val="bg1"/>
              </a:solidFill>
            </a:endParaRPr>
          </a:p>
        </p:txBody>
      </p:sp>
    </p:spTree>
    <p:extLst>
      <p:ext uri="{BB962C8B-B14F-4D97-AF65-F5344CB8AC3E}">
        <p14:creationId xmlns:p14="http://schemas.microsoft.com/office/powerpoint/2010/main" val="232280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8385387" y="3523496"/>
            <a:ext cx="1092820" cy="461665"/>
          </a:xfrm>
          <a:prstGeom prst="rect">
            <a:avLst/>
          </a:prstGeom>
          <a:noFill/>
        </p:spPr>
        <p:txBody>
          <a:bodyPr wrap="square" rtlCol="0">
            <a:spAutoFit/>
          </a:bodyPr>
          <a:lstStyle/>
          <a:p>
            <a:r>
              <a:rPr lang="en-GB" sz="1200" b="1" dirty="0">
                <a:solidFill>
                  <a:schemeClr val="bg1"/>
                </a:solidFill>
                <a:latin typeface="Arial" panose="020B0604020202020204" pitchFamily="34" charset="0"/>
                <a:cs typeface="Arial" panose="020B0604020202020204" pitchFamily="34" charset="0"/>
              </a:rPr>
              <a:t>NASA</a:t>
            </a:r>
          </a:p>
          <a:p>
            <a:r>
              <a:rPr lang="en-GB" sz="1200" b="1" dirty="0">
                <a:solidFill>
                  <a:schemeClr val="bg1"/>
                </a:solidFill>
                <a:latin typeface="Arial" panose="020B0604020202020204" pitchFamily="34" charset="0"/>
                <a:cs typeface="Arial" panose="020B0604020202020204" pitchFamily="34" charset="0"/>
              </a:rPr>
              <a:t>SAMPEX</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23" y="701267"/>
            <a:ext cx="5455466" cy="5455466"/>
          </a:xfrm>
          <a:prstGeom prst="rect">
            <a:avLst/>
          </a:prstGeom>
        </p:spPr>
      </p:pic>
      <p:sp>
        <p:nvSpPr>
          <p:cNvPr id="7" name="TextBox 6"/>
          <p:cNvSpPr txBox="1"/>
          <p:nvPr/>
        </p:nvSpPr>
        <p:spPr>
          <a:xfrm>
            <a:off x="1474960" y="3126916"/>
            <a:ext cx="2702075" cy="584775"/>
          </a:xfrm>
          <a:prstGeom prst="rect">
            <a:avLst/>
          </a:prstGeom>
          <a:noFill/>
        </p:spPr>
        <p:txBody>
          <a:bodyPr wrap="square" rtlCol="0">
            <a:spAutoFit/>
          </a:bodyPr>
          <a:lstStyle/>
          <a:p>
            <a:r>
              <a:rPr lang="en-GB" sz="3200" dirty="0"/>
              <a:t>Space weather</a:t>
            </a:r>
          </a:p>
        </p:txBody>
      </p:sp>
      <p:sp>
        <p:nvSpPr>
          <p:cNvPr id="11" name="TextBox 10"/>
          <p:cNvSpPr txBox="1"/>
          <p:nvPr/>
        </p:nvSpPr>
        <p:spPr>
          <a:xfrm>
            <a:off x="430647" y="1816719"/>
            <a:ext cx="5697575" cy="584775"/>
          </a:xfrm>
          <a:prstGeom prst="rect">
            <a:avLst/>
          </a:prstGeom>
          <a:noFill/>
        </p:spPr>
        <p:txBody>
          <a:bodyPr wrap="square" rtlCol="0">
            <a:spAutoFit/>
          </a:bodyPr>
          <a:lstStyle/>
          <a:p>
            <a:r>
              <a:rPr lang="en-GB" sz="3200" dirty="0"/>
              <a:t>Plasmasphere &amp; Radiation belts</a:t>
            </a:r>
          </a:p>
        </p:txBody>
      </p:sp>
      <p:sp>
        <p:nvSpPr>
          <p:cNvPr id="2" name="TextBox 1">
            <a:extLst>
              <a:ext uri="{FF2B5EF4-FFF2-40B4-BE49-F238E27FC236}">
                <a16:creationId xmlns:a16="http://schemas.microsoft.com/office/drawing/2014/main" id="{6E1053AC-AF7D-4909-26EE-9F4D72C1A63E}"/>
              </a:ext>
            </a:extLst>
          </p:cNvPr>
          <p:cNvSpPr txBox="1"/>
          <p:nvPr/>
        </p:nvSpPr>
        <p:spPr>
          <a:xfrm>
            <a:off x="5886113" y="404664"/>
            <a:ext cx="6283662" cy="3970318"/>
          </a:xfrm>
          <a:prstGeom prst="rect">
            <a:avLst/>
          </a:prstGeom>
          <a:noFill/>
        </p:spPr>
        <p:txBody>
          <a:bodyPr wrap="square" rtlCol="0">
            <a:spAutoFit/>
          </a:bodyPr>
          <a:lstStyle/>
          <a:p>
            <a:endParaRPr lang="en-GB" b="1" u="sng" dirty="0"/>
          </a:p>
          <a:p>
            <a:r>
              <a:rPr lang="en-GB" dirty="0"/>
              <a:t>Use those references and others to try understand the following:</a:t>
            </a:r>
          </a:p>
          <a:p>
            <a:endParaRPr lang="en-GB" dirty="0"/>
          </a:p>
          <a:p>
            <a:r>
              <a:rPr lang="en-GB" dirty="0"/>
              <a:t>What is a plasma?</a:t>
            </a:r>
          </a:p>
          <a:p>
            <a:endParaRPr lang="en-GB" dirty="0"/>
          </a:p>
          <a:p>
            <a:r>
              <a:rPr lang="en-GB" dirty="0"/>
              <a:t>What is space weather?</a:t>
            </a:r>
          </a:p>
          <a:p>
            <a:endParaRPr lang="en-GB" dirty="0"/>
          </a:p>
          <a:p>
            <a:r>
              <a:rPr lang="en-GB" dirty="0"/>
              <a:t>What is the magnetosphere?</a:t>
            </a:r>
          </a:p>
          <a:p>
            <a:endParaRPr lang="en-GB" dirty="0"/>
          </a:p>
          <a:p>
            <a:r>
              <a:rPr lang="en-GB" dirty="0"/>
              <a:t>What is the plasmasphere?</a:t>
            </a:r>
          </a:p>
          <a:p>
            <a:endParaRPr lang="en-GB" dirty="0"/>
          </a:p>
          <a:p>
            <a:r>
              <a:rPr lang="en-GB" dirty="0"/>
              <a:t>What are the radiation belts?</a:t>
            </a:r>
          </a:p>
          <a:p>
            <a:endParaRPr lang="en-GB" dirty="0"/>
          </a:p>
          <a:p>
            <a:endParaRPr lang="en-GB" dirty="0"/>
          </a:p>
        </p:txBody>
      </p:sp>
    </p:spTree>
    <p:extLst>
      <p:ext uri="{BB962C8B-B14F-4D97-AF65-F5344CB8AC3E}">
        <p14:creationId xmlns:p14="http://schemas.microsoft.com/office/powerpoint/2010/main" val="2022560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0DD617-4BB2-E170-CB38-C6EDA54122B4}"/>
              </a:ext>
            </a:extLst>
          </p:cNvPr>
          <p:cNvSpPr txBox="1"/>
          <p:nvPr/>
        </p:nvSpPr>
        <p:spPr>
          <a:xfrm>
            <a:off x="108223" y="188640"/>
            <a:ext cx="11593288" cy="6370975"/>
          </a:xfrm>
          <a:prstGeom prst="rect">
            <a:avLst/>
          </a:prstGeom>
          <a:noFill/>
        </p:spPr>
        <p:txBody>
          <a:bodyPr wrap="square" rtlCol="0">
            <a:spAutoFit/>
          </a:bodyPr>
          <a:lstStyle/>
          <a:p>
            <a:endParaRPr lang="en-GB" sz="2400" dirty="0"/>
          </a:p>
          <a:p>
            <a:pPr marL="285750" indent="-285750">
              <a:buFont typeface="Arial" panose="020B0604020202020204" pitchFamily="34" charset="0"/>
              <a:buChar char="•"/>
            </a:pPr>
            <a:r>
              <a:rPr lang="en-GB" sz="2400" dirty="0"/>
              <a:t>Recap</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Project aims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Project plan</a:t>
            </a:r>
          </a:p>
          <a:p>
            <a:endParaRPr lang="en-GB" sz="2400" dirty="0"/>
          </a:p>
          <a:p>
            <a:endParaRPr lang="en-GB" sz="2400" dirty="0"/>
          </a:p>
          <a:p>
            <a:r>
              <a:rPr lang="en-GB" sz="2400" b="1" dirty="0"/>
              <a:t>Note that </a:t>
            </a:r>
          </a:p>
          <a:p>
            <a:pPr marL="285750" indent="-285750">
              <a:buFontTx/>
              <a:buChar char="-"/>
            </a:pPr>
            <a:r>
              <a:rPr lang="en-GB" sz="2400" dirty="0"/>
              <a:t>some references refer to that original list that I sent, e.g. “Reference 1” (show pdf)</a:t>
            </a:r>
          </a:p>
          <a:p>
            <a:pPr marL="285750" indent="-285750">
              <a:buFontTx/>
              <a:buChar char="-"/>
            </a:pPr>
            <a:r>
              <a:rPr lang="en-GB" sz="2400" dirty="0"/>
              <a:t>I will also discuss some new references</a:t>
            </a:r>
          </a:p>
          <a:p>
            <a:pPr marL="285750" indent="-285750">
              <a:buFontTx/>
              <a:buChar char="-"/>
            </a:pPr>
            <a:r>
              <a:rPr lang="en-GB" sz="2400" dirty="0"/>
              <a:t>You should also go and find your own references!</a:t>
            </a:r>
          </a:p>
          <a:p>
            <a:pPr marL="285750" indent="-285750">
              <a:buFontTx/>
              <a:buChar char="-"/>
            </a:pPr>
            <a:endParaRPr lang="en-GB" sz="2400" dirty="0"/>
          </a:p>
          <a:p>
            <a:pPr marL="285750" indent="-285750">
              <a:buFontTx/>
              <a:buChar char="-"/>
            </a:pPr>
            <a:endParaRPr lang="en-GB" sz="2400" dirty="0"/>
          </a:p>
          <a:p>
            <a:r>
              <a:rPr lang="en-GB" sz="2400" dirty="0"/>
              <a:t>Any questions before we begin? </a:t>
            </a:r>
            <a:r>
              <a:rPr lang="en-GB" sz="2400" dirty="0">
                <a:sym typeface="Wingdings" panose="05000000000000000000" pitchFamily="2" charset="2"/>
              </a:rPr>
              <a:t> </a:t>
            </a:r>
            <a:endParaRPr lang="en-GB" sz="2400" dirty="0"/>
          </a:p>
          <a:p>
            <a:endParaRPr lang="en-GB" sz="2400" dirty="0"/>
          </a:p>
          <a:p>
            <a:endParaRPr lang="en-GB" sz="2400" dirty="0"/>
          </a:p>
        </p:txBody>
      </p:sp>
    </p:spTree>
    <p:extLst>
      <p:ext uri="{BB962C8B-B14F-4D97-AF65-F5344CB8AC3E}">
        <p14:creationId xmlns:p14="http://schemas.microsoft.com/office/powerpoint/2010/main" val="245234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12273</TotalTime>
  <Words>2880</Words>
  <Application>Microsoft Macintosh PowerPoint</Application>
  <PresentationFormat>自定义</PresentationFormat>
  <Paragraphs>449</Paragraphs>
  <Slides>35</Slides>
  <Notes>15</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35</vt:i4>
      </vt:variant>
    </vt:vector>
  </HeadingPairs>
  <TitlesOfParts>
    <vt:vector size="39" baseType="lpstr">
      <vt:lpstr>Arial</vt:lpstr>
      <vt:lpstr>Calibri</vt:lpstr>
      <vt:lpstr>Helvetica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University of Exeter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Beringer</dc:creator>
  <cp:lastModifiedBy>Xu Mao (MSc Communications Engineer FT)</cp:lastModifiedBy>
  <cp:revision>185</cp:revision>
  <dcterms:created xsi:type="dcterms:W3CDTF">2013-05-15T11:39:13Z</dcterms:created>
  <dcterms:modified xsi:type="dcterms:W3CDTF">2023-06-12T02:14:04Z</dcterms:modified>
</cp:coreProperties>
</file>